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293" r:id="rId4"/>
    <p:sldId id="279" r:id="rId5"/>
    <p:sldId id="280" r:id="rId6"/>
    <p:sldId id="294" r:id="rId7"/>
    <p:sldId id="257" r:id="rId8"/>
    <p:sldId id="261" r:id="rId9"/>
    <p:sldId id="262" r:id="rId10"/>
    <p:sldId id="290" r:id="rId11"/>
    <p:sldId id="291" r:id="rId12"/>
    <p:sldId id="258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1" r:id="rId21"/>
    <p:sldId id="275" r:id="rId22"/>
    <p:sldId id="276" r:id="rId23"/>
    <p:sldId id="274" r:id="rId24"/>
    <p:sldId id="259" r:id="rId25"/>
    <p:sldId id="282" r:id="rId26"/>
    <p:sldId id="283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BC327-7B79-48C3-957E-89F74DF7DE0D}" v="25" dt="2023-04-04T13:40:17.418"/>
    <p1510:client id="{45939E4D-3CC5-465E-B47D-1017F7005651}" v="677" dt="2023-04-04T13:28:24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32" autoAdjust="0"/>
    <p:restoredTop sz="94637" autoAdjust="0"/>
  </p:normalViewPr>
  <p:slideViewPr>
    <p:cSldViewPr snapToGrid="0">
      <p:cViewPr varScale="1">
        <p:scale>
          <a:sx n="117" d="100"/>
          <a:sy n="117" d="100"/>
        </p:scale>
        <p:origin x="9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ik Martin" userId="S::petrik@cdp.sk::b0444c4c-8ae0-4505-a684-87461fdc5096" providerId="AD" clId="Web-{03BBC327-7B79-48C3-957E-89F74DF7DE0D}"/>
    <pc:docChg chg="addSld modSld sldOrd">
      <pc:chgData name="Petrik Martin" userId="S::petrik@cdp.sk::b0444c4c-8ae0-4505-a684-87461fdc5096" providerId="AD" clId="Web-{03BBC327-7B79-48C3-957E-89F74DF7DE0D}" dt="2023-04-04T13:40:17.418" v="20" actId="1076"/>
      <pc:docMkLst>
        <pc:docMk/>
      </pc:docMkLst>
      <pc:sldChg chg="addSp delSp modSp new ord">
        <pc:chgData name="Petrik Martin" userId="S::petrik@cdp.sk::b0444c4c-8ae0-4505-a684-87461fdc5096" providerId="AD" clId="Web-{03BBC327-7B79-48C3-957E-89F74DF7DE0D}" dt="2023-04-04T13:39:57.511" v="12" actId="14100"/>
        <pc:sldMkLst>
          <pc:docMk/>
          <pc:sldMk cId="1131562755" sldId="290"/>
        </pc:sldMkLst>
        <pc:spChg chg="del">
          <ac:chgData name="Petrik Martin" userId="S::petrik@cdp.sk::b0444c4c-8ae0-4505-a684-87461fdc5096" providerId="AD" clId="Web-{03BBC327-7B79-48C3-957E-89F74DF7DE0D}" dt="2023-04-04T13:39:20.807" v="2"/>
          <ac:spMkLst>
            <pc:docMk/>
            <pc:sldMk cId="1131562755" sldId="290"/>
            <ac:spMk id="2" creationId="{8095E823-A593-671D-EF69-46FE3BC0EA13}"/>
          </ac:spMkLst>
        </pc:spChg>
        <pc:spChg chg="del">
          <ac:chgData name="Petrik Martin" userId="S::petrik@cdp.sk::b0444c4c-8ae0-4505-a684-87461fdc5096" providerId="AD" clId="Web-{03BBC327-7B79-48C3-957E-89F74DF7DE0D}" dt="2023-04-04T13:39:23.026" v="3"/>
          <ac:spMkLst>
            <pc:docMk/>
            <pc:sldMk cId="1131562755" sldId="290"/>
            <ac:spMk id="3" creationId="{E53F4403-D565-ACF8-B0F0-28EAE363A46A}"/>
          </ac:spMkLst>
        </pc:spChg>
        <pc:picChg chg="add mod">
          <ac:chgData name="Petrik Martin" userId="S::petrik@cdp.sk::b0444c4c-8ae0-4505-a684-87461fdc5096" providerId="AD" clId="Web-{03BBC327-7B79-48C3-957E-89F74DF7DE0D}" dt="2023-04-04T13:39:27.963" v="6" actId="14100"/>
          <ac:picMkLst>
            <pc:docMk/>
            <pc:sldMk cId="1131562755" sldId="290"/>
            <ac:picMk id="4" creationId="{575410B8-19A9-CA9F-811C-94EA260BE496}"/>
          </ac:picMkLst>
        </pc:picChg>
        <pc:picChg chg="add mod">
          <ac:chgData name="Petrik Martin" userId="S::petrik@cdp.sk::b0444c4c-8ae0-4505-a684-87461fdc5096" providerId="AD" clId="Web-{03BBC327-7B79-48C3-957E-89F74DF7DE0D}" dt="2023-04-04T13:39:42.261" v="9" actId="14100"/>
          <ac:picMkLst>
            <pc:docMk/>
            <pc:sldMk cId="1131562755" sldId="290"/>
            <ac:picMk id="5" creationId="{77F3C4A7-08C2-C136-41F3-6CD83B285F95}"/>
          </ac:picMkLst>
        </pc:picChg>
        <pc:picChg chg="add mod">
          <ac:chgData name="Petrik Martin" userId="S::petrik@cdp.sk::b0444c4c-8ae0-4505-a684-87461fdc5096" providerId="AD" clId="Web-{03BBC327-7B79-48C3-957E-89F74DF7DE0D}" dt="2023-04-04T13:39:57.511" v="12" actId="14100"/>
          <ac:picMkLst>
            <pc:docMk/>
            <pc:sldMk cId="1131562755" sldId="290"/>
            <ac:picMk id="6" creationId="{2E6D19A1-7065-F1BE-E88B-87D82A5A2D60}"/>
          </ac:picMkLst>
        </pc:picChg>
      </pc:sldChg>
      <pc:sldChg chg="addSp delSp modSp add replId">
        <pc:chgData name="Petrik Martin" userId="S::petrik@cdp.sk::b0444c4c-8ae0-4505-a684-87461fdc5096" providerId="AD" clId="Web-{03BBC327-7B79-48C3-957E-89F74DF7DE0D}" dt="2023-04-04T13:40:17.418" v="20" actId="1076"/>
        <pc:sldMkLst>
          <pc:docMk/>
          <pc:sldMk cId="4148427026" sldId="291"/>
        </pc:sldMkLst>
        <pc:picChg chg="add mod">
          <ac:chgData name="Petrik Martin" userId="S::petrik@cdp.sk::b0444c4c-8ae0-4505-a684-87461fdc5096" providerId="AD" clId="Web-{03BBC327-7B79-48C3-957E-89F74DF7DE0D}" dt="2023-04-04T13:40:17.418" v="20" actId="1076"/>
          <ac:picMkLst>
            <pc:docMk/>
            <pc:sldMk cId="4148427026" sldId="291"/>
            <ac:picMk id="2" creationId="{EA041448-247F-48A4-DE37-D198806E8655}"/>
          </ac:picMkLst>
        </pc:picChg>
        <pc:picChg chg="del">
          <ac:chgData name="Petrik Martin" userId="S::petrik@cdp.sk::b0444c4c-8ae0-4505-a684-87461fdc5096" providerId="AD" clId="Web-{03BBC327-7B79-48C3-957E-89F74DF7DE0D}" dt="2023-04-04T13:40:05.293" v="16"/>
          <ac:picMkLst>
            <pc:docMk/>
            <pc:sldMk cId="4148427026" sldId="291"/>
            <ac:picMk id="4" creationId="{575410B8-19A9-CA9F-811C-94EA260BE496}"/>
          </ac:picMkLst>
        </pc:picChg>
        <pc:picChg chg="del">
          <ac:chgData name="Petrik Martin" userId="S::petrik@cdp.sk::b0444c4c-8ae0-4505-a684-87461fdc5096" providerId="AD" clId="Web-{03BBC327-7B79-48C3-957E-89F74DF7DE0D}" dt="2023-04-04T13:40:05.293" v="15"/>
          <ac:picMkLst>
            <pc:docMk/>
            <pc:sldMk cId="4148427026" sldId="291"/>
            <ac:picMk id="5" creationId="{77F3C4A7-08C2-C136-41F3-6CD83B285F95}"/>
          </ac:picMkLst>
        </pc:picChg>
        <pc:picChg chg="del">
          <ac:chgData name="Petrik Martin" userId="S::petrik@cdp.sk::b0444c4c-8ae0-4505-a684-87461fdc5096" providerId="AD" clId="Web-{03BBC327-7B79-48C3-957E-89F74DF7DE0D}" dt="2023-04-04T13:40:05.293" v="14"/>
          <ac:picMkLst>
            <pc:docMk/>
            <pc:sldMk cId="4148427026" sldId="291"/>
            <ac:picMk id="6" creationId="{2E6D19A1-7065-F1BE-E88B-87D82A5A2D60}"/>
          </ac:picMkLst>
        </pc:picChg>
      </pc:sldChg>
    </pc:docChg>
  </pc:docChgLst>
  <pc:docChgLst>
    <pc:chgData name="Rovcanin Milan" userId="e4ed9569-3112-4501-81ca-439a26877906" providerId="ADAL" clId="{45939E4D-3CC5-465E-B47D-1017F7005651}"/>
    <pc:docChg chg="undo redo custSel addSld delSld modSld sldOrd">
      <pc:chgData name="Rovcanin Milan" userId="e4ed9569-3112-4501-81ca-439a26877906" providerId="ADAL" clId="{45939E4D-3CC5-465E-B47D-1017F7005651}" dt="2023-04-05T13:05:25.488" v="1815" actId="26606"/>
      <pc:docMkLst>
        <pc:docMk/>
      </pc:docMkLst>
      <pc:sldChg chg="modSp mod">
        <pc:chgData name="Rovcanin Milan" userId="e4ed9569-3112-4501-81ca-439a26877906" providerId="ADAL" clId="{45939E4D-3CC5-465E-B47D-1017F7005651}" dt="2023-03-31T11:22:50.684" v="90" actId="1076"/>
        <pc:sldMkLst>
          <pc:docMk/>
          <pc:sldMk cId="3393182774" sldId="256"/>
        </pc:sldMkLst>
        <pc:spChg chg="mod">
          <ac:chgData name="Rovcanin Milan" userId="e4ed9569-3112-4501-81ca-439a26877906" providerId="ADAL" clId="{45939E4D-3CC5-465E-B47D-1017F7005651}" dt="2023-03-31T11:22:50.684" v="90" actId="1076"/>
          <ac:spMkLst>
            <pc:docMk/>
            <pc:sldMk cId="3393182774" sldId="256"/>
            <ac:spMk id="2" creationId="{B8E3C247-559F-9243-3E3C-5709D1A068ED}"/>
          </ac:spMkLst>
        </pc:spChg>
      </pc:sldChg>
      <pc:sldChg chg="addSp delSp modSp new mod setBg setClrOvrMap">
        <pc:chgData name="Rovcanin Milan" userId="e4ed9569-3112-4501-81ca-439a26877906" providerId="ADAL" clId="{45939E4D-3CC5-465E-B47D-1017F7005651}" dt="2023-03-31T11:24:47.097" v="101" actId="14100"/>
        <pc:sldMkLst>
          <pc:docMk/>
          <pc:sldMk cId="2101595301" sldId="257"/>
        </pc:sldMkLst>
        <pc:spChg chg="mod ord">
          <ac:chgData name="Rovcanin Milan" userId="e4ed9569-3112-4501-81ca-439a26877906" providerId="ADAL" clId="{45939E4D-3CC5-465E-B47D-1017F7005651}" dt="2023-03-30T08:28:34.792" v="68" actId="26606"/>
          <ac:spMkLst>
            <pc:docMk/>
            <pc:sldMk cId="2101595301" sldId="257"/>
            <ac:spMk id="2" creationId="{99C0FCF1-9E43-4C28-B0EB-96EAD978D440}"/>
          </ac:spMkLst>
        </pc:spChg>
        <pc:spChg chg="add mod">
          <ac:chgData name="Rovcanin Milan" userId="e4ed9569-3112-4501-81ca-439a26877906" providerId="ADAL" clId="{45939E4D-3CC5-465E-B47D-1017F7005651}" dt="2023-03-31T11:24:47.097" v="101" actId="14100"/>
          <ac:spMkLst>
            <pc:docMk/>
            <pc:sldMk cId="2101595301" sldId="257"/>
            <ac:spMk id="3" creationId="{35EEF325-41ED-0A99-8EFA-56B434BD5F0A}"/>
          </ac:spMkLst>
        </pc:spChg>
        <pc:spChg chg="add del mod">
          <ac:chgData name="Rovcanin Milan" userId="e4ed9569-3112-4501-81ca-439a26877906" providerId="ADAL" clId="{45939E4D-3CC5-465E-B47D-1017F7005651}" dt="2023-03-30T08:19:07.969" v="41" actId="931"/>
          <ac:spMkLst>
            <pc:docMk/>
            <pc:sldMk cId="2101595301" sldId="257"/>
            <ac:spMk id="3" creationId="{D3AE4555-6B14-6471-1407-F8A914A91D33}"/>
          </ac:spMkLst>
        </pc:spChg>
        <pc:spChg chg="add del">
          <ac:chgData name="Rovcanin Milan" userId="e4ed9569-3112-4501-81ca-439a26877906" providerId="ADAL" clId="{45939E4D-3CC5-465E-B47D-1017F7005651}" dt="2023-03-30T08:20:41.518" v="43" actId="26606"/>
          <ac:spMkLst>
            <pc:docMk/>
            <pc:sldMk cId="2101595301" sldId="257"/>
            <ac:spMk id="7" creationId="{DBC6133C-0615-4CE4-9132-37E609A9BDFA}"/>
          </ac:spMkLst>
        </pc:spChg>
        <pc:spChg chg="add del">
          <ac:chgData name="Rovcanin Milan" userId="e4ed9569-3112-4501-81ca-439a26877906" providerId="ADAL" clId="{45939E4D-3CC5-465E-B47D-1017F7005651}" dt="2023-03-30T08:20:41.518" v="43" actId="26606"/>
          <ac:spMkLst>
            <pc:docMk/>
            <pc:sldMk cId="2101595301" sldId="257"/>
            <ac:spMk id="8" creationId="{169CC832-2974-4E8D-90ED-3E2941BA7336}"/>
          </ac:spMkLst>
        </pc:spChg>
        <pc:spChg chg="add del">
          <ac:chgData name="Rovcanin Milan" userId="e4ed9569-3112-4501-81ca-439a26877906" providerId="ADAL" clId="{45939E4D-3CC5-465E-B47D-1017F7005651}" dt="2023-03-30T08:19:02.062" v="37" actId="26606"/>
          <ac:spMkLst>
            <pc:docMk/>
            <pc:sldMk cId="2101595301" sldId="257"/>
            <ac:spMk id="9" creationId="{720E3449-B1EE-87F0-09A3-5E49E68C4A94}"/>
          </ac:spMkLst>
        </pc:spChg>
        <pc:spChg chg="add del">
          <ac:chgData name="Rovcanin Milan" userId="e4ed9569-3112-4501-81ca-439a26877906" providerId="ADAL" clId="{45939E4D-3CC5-465E-B47D-1017F7005651}" dt="2023-03-30T08:13:22.785" v="9" actId="26606"/>
          <ac:spMkLst>
            <pc:docMk/>
            <pc:sldMk cId="2101595301" sldId="257"/>
            <ac:spMk id="10" creationId="{37C89E4B-3C9F-44B9-8B86-D9E3D112D8EC}"/>
          </ac:spMkLst>
        </pc:spChg>
        <pc:spChg chg="add del">
          <ac:chgData name="Rovcanin Milan" userId="e4ed9569-3112-4501-81ca-439a26877906" providerId="ADAL" clId="{45939E4D-3CC5-465E-B47D-1017F7005651}" dt="2023-03-30T08:20:41.518" v="43" actId="26606"/>
          <ac:spMkLst>
            <pc:docMk/>
            <pc:sldMk cId="2101595301" sldId="257"/>
            <ac:spMk id="11" creationId="{4F13CA2A-7173-B26E-34A3-61B107303F00}"/>
          </ac:spMkLst>
        </pc:spChg>
        <pc:spChg chg="add del">
          <ac:chgData name="Rovcanin Milan" userId="e4ed9569-3112-4501-81ca-439a26877906" providerId="ADAL" clId="{45939E4D-3CC5-465E-B47D-1017F7005651}" dt="2023-03-30T08:20:41.518" v="43" actId="26606"/>
          <ac:spMkLst>
            <pc:docMk/>
            <pc:sldMk cId="2101595301" sldId="257"/>
            <ac:spMk id="13" creationId="{55222F96-971A-4F90-B841-6BAB416C7AC1}"/>
          </ac:spMkLst>
        </pc:spChg>
        <pc:spChg chg="add del">
          <ac:chgData name="Rovcanin Milan" userId="e4ed9569-3112-4501-81ca-439a26877906" providerId="ADAL" clId="{45939E4D-3CC5-465E-B47D-1017F7005651}" dt="2023-03-30T08:20:41.518" v="43" actId="26606"/>
          <ac:spMkLst>
            <pc:docMk/>
            <pc:sldMk cId="2101595301" sldId="257"/>
            <ac:spMk id="15" creationId="{08980754-6F4B-43C9-B9BE-127B6BED6586}"/>
          </ac:spMkLst>
        </pc:spChg>
        <pc:spChg chg="add del">
          <ac:chgData name="Rovcanin Milan" userId="e4ed9569-3112-4501-81ca-439a26877906" providerId="ADAL" clId="{45939E4D-3CC5-465E-B47D-1017F7005651}" dt="2023-03-30T08:13:47.503" v="11" actId="26606"/>
          <ac:spMkLst>
            <pc:docMk/>
            <pc:sldMk cId="2101595301" sldId="257"/>
            <ac:spMk id="16" creationId="{A4AC5506-6312-4701-8D3C-40187889A947}"/>
          </ac:spMkLst>
        </pc:spChg>
        <pc:spChg chg="add del">
          <ac:chgData name="Rovcanin Milan" userId="e4ed9569-3112-4501-81ca-439a26877906" providerId="ADAL" clId="{45939E4D-3CC5-465E-B47D-1017F7005651}" dt="2023-03-30T08:19:02.062" v="37" actId="26606"/>
          <ac:spMkLst>
            <pc:docMk/>
            <pc:sldMk cId="2101595301" sldId="257"/>
            <ac:spMk id="18" creationId="{D1A4588A-55D5-49B8-BE41-54ACDCFF2C17}"/>
          </ac:spMkLst>
        </pc:spChg>
        <pc:spChg chg="add del">
          <ac:chgData name="Rovcanin Milan" userId="e4ed9569-3112-4501-81ca-439a26877906" providerId="ADAL" clId="{45939E4D-3CC5-465E-B47D-1017F7005651}" dt="2023-03-30T08:19:02.062" v="37" actId="26606"/>
          <ac:spMkLst>
            <pc:docMk/>
            <pc:sldMk cId="2101595301" sldId="257"/>
            <ac:spMk id="19" creationId="{F97E7EA2-EDCD-47E9-81BC-415C606D1B58}"/>
          </ac:spMkLst>
        </pc:spChg>
        <pc:spChg chg="add del">
          <ac:chgData name="Rovcanin Milan" userId="e4ed9569-3112-4501-81ca-439a26877906" providerId="ADAL" clId="{45939E4D-3CC5-465E-B47D-1017F7005651}" dt="2023-03-30T08:20:41.518" v="43" actId="26606"/>
          <ac:spMkLst>
            <pc:docMk/>
            <pc:sldMk cId="2101595301" sldId="257"/>
            <ac:spMk id="20" creationId="{2C1BBA94-3F40-40AA-8BB9-E69E25E537C1}"/>
          </ac:spMkLst>
        </pc:spChg>
        <pc:spChg chg="add del">
          <ac:chgData name="Rovcanin Milan" userId="e4ed9569-3112-4501-81ca-439a26877906" providerId="ADAL" clId="{45939E4D-3CC5-465E-B47D-1017F7005651}" dt="2023-03-30T08:24:37.548" v="61" actId="26606"/>
          <ac:spMkLst>
            <pc:docMk/>
            <pc:sldMk cId="2101595301" sldId="257"/>
            <ac:spMk id="22" creationId="{37C89E4B-3C9F-44B9-8B86-D9E3D112D8EC}"/>
          </ac:spMkLst>
        </pc:spChg>
        <pc:spChg chg="add del">
          <ac:chgData name="Rovcanin Milan" userId="e4ed9569-3112-4501-81ca-439a26877906" providerId="ADAL" clId="{45939E4D-3CC5-465E-B47D-1017F7005651}" dt="2023-03-30T08:14:54.285" v="15" actId="26606"/>
          <ac:spMkLst>
            <pc:docMk/>
            <pc:sldMk cId="2101595301" sldId="257"/>
            <ac:spMk id="24" creationId="{526E0BFB-CDF1-4990-8C11-AC849311E0A8}"/>
          </ac:spMkLst>
        </pc:spChg>
        <pc:spChg chg="add del">
          <ac:chgData name="Rovcanin Milan" userId="e4ed9569-3112-4501-81ca-439a26877906" providerId="ADAL" clId="{45939E4D-3CC5-465E-B47D-1017F7005651}" dt="2023-03-30T08:14:54.285" v="15" actId="26606"/>
          <ac:spMkLst>
            <pc:docMk/>
            <pc:sldMk cId="2101595301" sldId="257"/>
            <ac:spMk id="26" creationId="{6069A1F8-9BEB-4786-9694-FC48B2D75D21}"/>
          </ac:spMkLst>
        </pc:spChg>
        <pc:spChg chg="add del">
          <ac:chgData name="Rovcanin Milan" userId="e4ed9569-3112-4501-81ca-439a26877906" providerId="ADAL" clId="{45939E4D-3CC5-465E-B47D-1017F7005651}" dt="2023-03-30T08:23:15.300" v="54" actId="26606"/>
          <ac:spMkLst>
            <pc:docMk/>
            <pc:sldMk cId="2101595301" sldId="257"/>
            <ac:spMk id="27" creationId="{D7A453D2-15D8-4403-815F-291FA16340D9}"/>
          </ac:spMkLst>
        </pc:spChg>
        <pc:spChg chg="add del">
          <ac:chgData name="Rovcanin Milan" userId="e4ed9569-3112-4501-81ca-439a26877906" providerId="ADAL" clId="{45939E4D-3CC5-465E-B47D-1017F7005651}" dt="2023-03-30T08:14:54.285" v="15" actId="26606"/>
          <ac:spMkLst>
            <pc:docMk/>
            <pc:sldMk cId="2101595301" sldId="257"/>
            <ac:spMk id="28" creationId="{AF2F604E-43BE-4DC3-B983-E071523364F8}"/>
          </ac:spMkLst>
        </pc:spChg>
        <pc:spChg chg="add del">
          <ac:chgData name="Rovcanin Milan" userId="e4ed9569-3112-4501-81ca-439a26877906" providerId="ADAL" clId="{45939E4D-3CC5-465E-B47D-1017F7005651}" dt="2023-03-30T08:23:15.300" v="54" actId="26606"/>
          <ac:spMkLst>
            <pc:docMk/>
            <pc:sldMk cId="2101595301" sldId="257"/>
            <ac:spMk id="29" creationId="{33F2CF3A-5C58-3FAA-460F-4FB0CB3381C5}"/>
          </ac:spMkLst>
        </pc:spChg>
        <pc:spChg chg="add del">
          <ac:chgData name="Rovcanin Milan" userId="e4ed9569-3112-4501-81ca-439a26877906" providerId="ADAL" clId="{45939E4D-3CC5-465E-B47D-1017F7005651}" dt="2023-03-30T08:14:54.285" v="15" actId="26606"/>
          <ac:spMkLst>
            <pc:docMk/>
            <pc:sldMk cId="2101595301" sldId="257"/>
            <ac:spMk id="30" creationId="{08C9B587-E65E-4B52-B37C-ABEBB6E87928}"/>
          </ac:spMkLst>
        </pc:spChg>
        <pc:spChg chg="add del">
          <ac:chgData name="Rovcanin Milan" userId="e4ed9569-3112-4501-81ca-439a26877906" providerId="ADAL" clId="{45939E4D-3CC5-465E-B47D-1017F7005651}" dt="2023-03-30T08:23:15.300" v="54" actId="26606"/>
          <ac:spMkLst>
            <pc:docMk/>
            <pc:sldMk cId="2101595301" sldId="257"/>
            <ac:spMk id="31" creationId="{8161EA6B-09CA-445B-AB0D-8DF76FA92DEF}"/>
          </ac:spMkLst>
        </pc:spChg>
        <pc:spChg chg="add del">
          <ac:chgData name="Rovcanin Milan" userId="e4ed9569-3112-4501-81ca-439a26877906" providerId="ADAL" clId="{45939E4D-3CC5-465E-B47D-1017F7005651}" dt="2023-03-30T08:15:00.911" v="17" actId="26606"/>
          <ac:spMkLst>
            <pc:docMk/>
            <pc:sldMk cId="2101595301" sldId="257"/>
            <ac:spMk id="32" creationId="{A254D376-7060-4491-9779-FC35E62F3F6F}"/>
          </ac:spMkLst>
        </pc:spChg>
        <pc:spChg chg="add del">
          <ac:chgData name="Rovcanin Milan" userId="e4ed9569-3112-4501-81ca-439a26877906" providerId="ADAL" clId="{45939E4D-3CC5-465E-B47D-1017F7005651}" dt="2023-03-30T08:15:08.693" v="19" actId="26606"/>
          <ac:spMkLst>
            <pc:docMk/>
            <pc:sldMk cId="2101595301" sldId="257"/>
            <ac:spMk id="34" creationId="{A4AC5506-6312-4701-8D3C-40187889A947}"/>
          </ac:spMkLst>
        </pc:spChg>
        <pc:spChg chg="add del">
          <ac:chgData name="Rovcanin Milan" userId="e4ed9569-3112-4501-81ca-439a26877906" providerId="ADAL" clId="{45939E4D-3CC5-465E-B47D-1017F7005651}" dt="2023-03-30T08:24:37.534" v="60" actId="26606"/>
          <ac:spMkLst>
            <pc:docMk/>
            <pc:sldMk cId="2101595301" sldId="257"/>
            <ac:spMk id="35" creationId="{37C89E4B-3C9F-44B9-8B86-D9E3D112D8EC}"/>
          </ac:spMkLst>
        </pc:spChg>
        <pc:spChg chg="add del">
          <ac:chgData name="Rovcanin Milan" userId="e4ed9569-3112-4501-81ca-439a26877906" providerId="ADAL" clId="{45939E4D-3CC5-465E-B47D-1017F7005651}" dt="2023-03-30T08:15:10.513" v="21" actId="26606"/>
          <ac:spMkLst>
            <pc:docMk/>
            <pc:sldMk cId="2101595301" sldId="257"/>
            <ac:spMk id="36" creationId="{A254D376-7060-4491-9779-FC35E62F3F6F}"/>
          </ac:spMkLst>
        </pc:spChg>
        <pc:spChg chg="add del">
          <ac:chgData name="Rovcanin Milan" userId="e4ed9569-3112-4501-81ca-439a26877906" providerId="ADAL" clId="{45939E4D-3CC5-465E-B47D-1017F7005651}" dt="2023-03-30T08:15:12.950" v="23" actId="26606"/>
          <ac:spMkLst>
            <pc:docMk/>
            <pc:sldMk cId="2101595301" sldId="257"/>
            <ac:spMk id="38" creationId="{68AF5748-FED8-45BA-8631-26D1D10F3246}"/>
          </ac:spMkLst>
        </pc:spChg>
        <pc:spChg chg="add del">
          <ac:chgData name="Rovcanin Milan" userId="e4ed9569-3112-4501-81ca-439a26877906" providerId="ADAL" clId="{45939E4D-3CC5-465E-B47D-1017F7005651}" dt="2023-03-30T08:15:12.950" v="23" actId="26606"/>
          <ac:spMkLst>
            <pc:docMk/>
            <pc:sldMk cId="2101595301" sldId="257"/>
            <ac:spMk id="39" creationId="{AF2F604E-43BE-4DC3-B983-E071523364F8}"/>
          </ac:spMkLst>
        </pc:spChg>
        <pc:spChg chg="add del">
          <ac:chgData name="Rovcanin Milan" userId="e4ed9569-3112-4501-81ca-439a26877906" providerId="ADAL" clId="{45939E4D-3CC5-465E-B47D-1017F7005651}" dt="2023-03-30T08:15:12.950" v="23" actId="26606"/>
          <ac:spMkLst>
            <pc:docMk/>
            <pc:sldMk cId="2101595301" sldId="257"/>
            <ac:spMk id="40" creationId="{08C9B587-E65E-4B52-B37C-ABEBB6E87928}"/>
          </ac:spMkLst>
        </pc:spChg>
        <pc:spChg chg="add del">
          <ac:chgData name="Rovcanin Milan" userId="e4ed9569-3112-4501-81ca-439a26877906" providerId="ADAL" clId="{45939E4D-3CC5-465E-B47D-1017F7005651}" dt="2023-03-30T08:15:22.345" v="25" actId="26606"/>
          <ac:spMkLst>
            <pc:docMk/>
            <pc:sldMk cId="2101595301" sldId="257"/>
            <ac:spMk id="42" creationId="{ECC07320-C2CA-4E29-8481-9D9E143C7788}"/>
          </ac:spMkLst>
        </pc:spChg>
        <pc:spChg chg="add del">
          <ac:chgData name="Rovcanin Milan" userId="e4ed9569-3112-4501-81ca-439a26877906" providerId="ADAL" clId="{45939E4D-3CC5-465E-B47D-1017F7005651}" dt="2023-03-30T08:23:15.300" v="54" actId="26606"/>
          <ac:spMkLst>
            <pc:docMk/>
            <pc:sldMk cId="2101595301" sldId="257"/>
            <ac:spMk id="44" creationId="{B8114C98-A349-4111-A123-E8EAB86ABE30}"/>
          </ac:spMkLst>
        </pc:spChg>
        <pc:spChg chg="add del">
          <ac:chgData name="Rovcanin Milan" userId="e4ed9569-3112-4501-81ca-439a26877906" providerId="ADAL" clId="{45939E4D-3CC5-465E-B47D-1017F7005651}" dt="2023-03-30T08:17:35.164" v="33" actId="26606"/>
          <ac:spMkLst>
            <pc:docMk/>
            <pc:sldMk cId="2101595301" sldId="257"/>
            <ac:spMk id="45" creationId="{C1DD1A8A-57D5-4A81-AD04-532B043C5611}"/>
          </ac:spMkLst>
        </pc:spChg>
        <pc:spChg chg="add del">
          <ac:chgData name="Rovcanin Milan" userId="e4ed9569-3112-4501-81ca-439a26877906" providerId="ADAL" clId="{45939E4D-3CC5-465E-B47D-1017F7005651}" dt="2023-03-30T08:17:35.164" v="33" actId="26606"/>
          <ac:spMkLst>
            <pc:docMk/>
            <pc:sldMk cId="2101595301" sldId="257"/>
            <ac:spMk id="46" creationId="{007891EC-4501-44ED-A8C8-B11B6DB767AB}"/>
          </ac:spMkLst>
        </pc:spChg>
        <pc:spChg chg="add del">
          <ac:chgData name="Rovcanin Milan" userId="e4ed9569-3112-4501-81ca-439a26877906" providerId="ADAL" clId="{45939E4D-3CC5-465E-B47D-1017F7005651}" dt="2023-03-30T08:28:34.792" v="68" actId="26606"/>
          <ac:spMkLst>
            <pc:docMk/>
            <pc:sldMk cId="2101595301" sldId="257"/>
            <ac:spMk id="47" creationId="{D1A4588A-55D5-49B8-BE41-54ACDCFF2C17}"/>
          </ac:spMkLst>
        </pc:spChg>
        <pc:spChg chg="add del">
          <ac:chgData name="Rovcanin Milan" userId="e4ed9569-3112-4501-81ca-439a26877906" providerId="ADAL" clId="{45939E4D-3CC5-465E-B47D-1017F7005651}" dt="2023-03-30T08:28:34.792" v="68" actId="26606"/>
          <ac:spMkLst>
            <pc:docMk/>
            <pc:sldMk cId="2101595301" sldId="257"/>
            <ac:spMk id="48" creationId="{F97E7EA2-EDCD-47E9-81BC-415C606D1B58}"/>
          </ac:spMkLst>
        </pc:spChg>
        <pc:spChg chg="add del">
          <ac:chgData name="Rovcanin Milan" userId="e4ed9569-3112-4501-81ca-439a26877906" providerId="ADAL" clId="{45939E4D-3CC5-465E-B47D-1017F7005651}" dt="2023-03-30T08:24:41.898" v="62" actId="478"/>
          <ac:spMkLst>
            <pc:docMk/>
            <pc:sldMk cId="2101595301" sldId="257"/>
            <ac:spMk id="49" creationId="{495BE69D-3BC6-757C-D16E-2D8A766C6F2D}"/>
          </ac:spMkLst>
        </pc:spChg>
        <pc:spChg chg="add">
          <ac:chgData name="Rovcanin Milan" userId="e4ed9569-3112-4501-81ca-439a26877906" providerId="ADAL" clId="{45939E4D-3CC5-465E-B47D-1017F7005651}" dt="2023-03-30T08:28:34.792" v="68" actId="26606"/>
          <ac:spMkLst>
            <pc:docMk/>
            <pc:sldMk cId="2101595301" sldId="257"/>
            <ac:spMk id="50" creationId="{50A3C1AB-1153-42D2-8378-34B849C1C4B6}"/>
          </ac:spMkLst>
        </pc:spChg>
        <pc:spChg chg="add del">
          <ac:chgData name="Rovcanin Milan" userId="e4ed9569-3112-4501-81ca-439a26877906" providerId="ADAL" clId="{45939E4D-3CC5-465E-B47D-1017F7005651}" dt="2023-03-30T08:17:34.242" v="32" actId="26606"/>
          <ac:spMkLst>
            <pc:docMk/>
            <pc:sldMk cId="2101595301" sldId="257"/>
            <ac:spMk id="51" creationId="{5A59F003-E00A-43F9-91DC-CC54E3B87466}"/>
          </ac:spMkLst>
        </pc:spChg>
        <pc:spChg chg="add del">
          <ac:chgData name="Rovcanin Milan" userId="e4ed9569-3112-4501-81ca-439a26877906" providerId="ADAL" clId="{45939E4D-3CC5-465E-B47D-1017F7005651}" dt="2023-03-30T08:17:34.242" v="32" actId="26606"/>
          <ac:spMkLst>
            <pc:docMk/>
            <pc:sldMk cId="2101595301" sldId="257"/>
            <ac:spMk id="53" creationId="{D74A4382-E3AD-430A-9A1F-DFA3E0E77A7D}"/>
          </ac:spMkLst>
        </pc:spChg>
        <pc:spChg chg="add">
          <ac:chgData name="Rovcanin Milan" userId="e4ed9569-3112-4501-81ca-439a26877906" providerId="ADAL" clId="{45939E4D-3CC5-465E-B47D-1017F7005651}" dt="2023-03-30T08:28:34.792" v="68" actId="26606"/>
          <ac:spMkLst>
            <pc:docMk/>
            <pc:sldMk cId="2101595301" sldId="257"/>
            <ac:spMk id="54" creationId="{A3473CF9-37EB-43E7-89EF-D2D1C53D1DAC}"/>
          </ac:spMkLst>
        </pc:spChg>
        <pc:spChg chg="add del">
          <ac:chgData name="Rovcanin Milan" userId="e4ed9569-3112-4501-81ca-439a26877906" providerId="ADAL" clId="{45939E4D-3CC5-465E-B47D-1017F7005651}" dt="2023-03-30T08:17:34.242" v="32" actId="26606"/>
          <ac:spMkLst>
            <pc:docMk/>
            <pc:sldMk cId="2101595301" sldId="257"/>
            <ac:spMk id="55" creationId="{79F40191-0F44-4FD1-82CC-ACB507C14BE6}"/>
          </ac:spMkLst>
        </pc:spChg>
        <pc:spChg chg="add">
          <ac:chgData name="Rovcanin Milan" userId="e4ed9569-3112-4501-81ca-439a26877906" providerId="ADAL" clId="{45939E4D-3CC5-465E-B47D-1017F7005651}" dt="2023-03-30T08:28:34.792" v="68" actId="26606"/>
          <ac:spMkLst>
            <pc:docMk/>
            <pc:sldMk cId="2101595301" sldId="257"/>
            <ac:spMk id="57" creationId="{586B4EF9-43BA-4655-A6FF-1D8E21574C95}"/>
          </ac:spMkLst>
        </pc:spChg>
        <pc:spChg chg="add del">
          <ac:chgData name="Rovcanin Milan" userId="e4ed9569-3112-4501-81ca-439a26877906" providerId="ADAL" clId="{45939E4D-3CC5-465E-B47D-1017F7005651}" dt="2023-03-30T08:23:15.300" v="54" actId="26606"/>
          <ac:spMkLst>
            <pc:docMk/>
            <pc:sldMk cId="2101595301" sldId="257"/>
            <ac:spMk id="58" creationId="{E2D3D3F2-ABBB-4453-B1C5-1BEBF7E4DD56}"/>
          </ac:spMkLst>
        </pc:spChg>
        <pc:spChg chg="add del">
          <ac:chgData name="Rovcanin Milan" userId="e4ed9569-3112-4501-81ca-439a26877906" providerId="ADAL" clId="{45939E4D-3CC5-465E-B47D-1017F7005651}" dt="2023-03-30T08:17:32.602" v="30" actId="26606"/>
          <ac:spMkLst>
            <pc:docMk/>
            <pc:sldMk cId="2101595301" sldId="257"/>
            <ac:spMk id="60" creationId="{E0AE394F-AFF1-4485-AF1F-7387A2F041AA}"/>
          </ac:spMkLst>
        </pc:spChg>
        <pc:spChg chg="add del">
          <ac:chgData name="Rovcanin Milan" userId="e4ed9569-3112-4501-81ca-439a26877906" providerId="ADAL" clId="{45939E4D-3CC5-465E-B47D-1017F7005651}" dt="2023-03-30T08:17:32.602" v="30" actId="26606"/>
          <ac:spMkLst>
            <pc:docMk/>
            <pc:sldMk cId="2101595301" sldId="257"/>
            <ac:spMk id="62" creationId="{5683D043-25BB-4AC9-8130-641179672614}"/>
          </ac:spMkLst>
        </pc:spChg>
        <pc:spChg chg="add del">
          <ac:chgData name="Rovcanin Milan" userId="e4ed9569-3112-4501-81ca-439a26877906" providerId="ADAL" clId="{45939E4D-3CC5-465E-B47D-1017F7005651}" dt="2023-03-30T08:17:32.602" v="30" actId="26606"/>
          <ac:spMkLst>
            <pc:docMk/>
            <pc:sldMk cId="2101595301" sldId="257"/>
            <ac:spMk id="64" creationId="{AA61CCAC-6875-474C-8E9E-F57ABF078C2B}"/>
          </ac:spMkLst>
        </pc:spChg>
        <pc:spChg chg="add del">
          <ac:chgData name="Rovcanin Milan" userId="e4ed9569-3112-4501-81ca-439a26877906" providerId="ADAL" clId="{45939E4D-3CC5-465E-B47D-1017F7005651}" dt="2023-03-30T08:23:01.277" v="50" actId="26606"/>
          <ac:spMkLst>
            <pc:docMk/>
            <pc:sldMk cId="2101595301" sldId="257"/>
            <ac:spMk id="76" creationId="{AF1E5E62-9EB9-408E-AE53-A04A4C8110DE}"/>
          </ac:spMkLst>
        </pc:spChg>
        <pc:spChg chg="add del">
          <ac:chgData name="Rovcanin Milan" userId="e4ed9569-3112-4501-81ca-439a26877906" providerId="ADAL" clId="{45939E4D-3CC5-465E-B47D-1017F7005651}" dt="2023-03-30T08:23:01.277" v="50" actId="26606"/>
          <ac:spMkLst>
            <pc:docMk/>
            <pc:sldMk cId="2101595301" sldId="257"/>
            <ac:spMk id="78" creationId="{9C5704B2-7C5B-4738-AF0D-4A2756A69FA1}"/>
          </ac:spMkLst>
        </pc:spChg>
        <pc:spChg chg="add del">
          <ac:chgData name="Rovcanin Milan" userId="e4ed9569-3112-4501-81ca-439a26877906" providerId="ADAL" clId="{45939E4D-3CC5-465E-B47D-1017F7005651}" dt="2023-03-30T08:23:01.277" v="50" actId="26606"/>
          <ac:spMkLst>
            <pc:docMk/>
            <pc:sldMk cId="2101595301" sldId="257"/>
            <ac:spMk id="80" creationId="{DFB36DC4-A410-4DF1-8453-1D85743F5E07}"/>
          </ac:spMkLst>
        </pc:spChg>
        <pc:spChg chg="add del">
          <ac:chgData name="Rovcanin Milan" userId="e4ed9569-3112-4501-81ca-439a26877906" providerId="ADAL" clId="{45939E4D-3CC5-465E-B47D-1017F7005651}" dt="2023-03-30T08:23:14.568" v="52" actId="26606"/>
          <ac:spMkLst>
            <pc:docMk/>
            <pc:sldMk cId="2101595301" sldId="257"/>
            <ac:spMk id="82" creationId="{5A59F003-E00A-43F9-91DC-CC54E3B87466}"/>
          </ac:spMkLst>
        </pc:spChg>
        <pc:spChg chg="add del">
          <ac:chgData name="Rovcanin Milan" userId="e4ed9569-3112-4501-81ca-439a26877906" providerId="ADAL" clId="{45939E4D-3CC5-465E-B47D-1017F7005651}" dt="2023-03-30T08:23:14.568" v="52" actId="26606"/>
          <ac:spMkLst>
            <pc:docMk/>
            <pc:sldMk cId="2101595301" sldId="257"/>
            <ac:spMk id="83" creationId="{D74A4382-E3AD-430A-9A1F-DFA3E0E77A7D}"/>
          </ac:spMkLst>
        </pc:spChg>
        <pc:spChg chg="add del">
          <ac:chgData name="Rovcanin Milan" userId="e4ed9569-3112-4501-81ca-439a26877906" providerId="ADAL" clId="{45939E4D-3CC5-465E-B47D-1017F7005651}" dt="2023-03-30T08:23:14.568" v="52" actId="26606"/>
          <ac:spMkLst>
            <pc:docMk/>
            <pc:sldMk cId="2101595301" sldId="257"/>
            <ac:spMk id="84" creationId="{79F40191-0F44-4FD1-82CC-ACB507C14BE6}"/>
          </ac:spMkLst>
        </pc:spChg>
        <pc:grpChg chg="add del">
          <ac:chgData name="Rovcanin Milan" userId="e4ed9569-3112-4501-81ca-439a26877906" providerId="ADAL" clId="{45939E4D-3CC5-465E-B47D-1017F7005651}" dt="2023-03-30T08:23:15.300" v="54" actId="26606"/>
          <ac:grpSpMkLst>
            <pc:docMk/>
            <pc:sldMk cId="2101595301" sldId="257"/>
            <ac:grpSpMk id="33" creationId="{1EA1DAFF-CECA-492F-BFA1-22C64956B8D9}"/>
          </ac:grpSpMkLst>
        </pc:grpChg>
        <pc:grpChg chg="add del">
          <ac:chgData name="Rovcanin Milan" userId="e4ed9569-3112-4501-81ca-439a26877906" providerId="ADAL" clId="{45939E4D-3CC5-465E-B47D-1017F7005651}" dt="2023-03-30T08:23:15.300" v="54" actId="26606"/>
          <ac:grpSpMkLst>
            <pc:docMk/>
            <pc:sldMk cId="2101595301" sldId="257"/>
            <ac:grpSpMk id="52" creationId="{AF19A774-30A5-488B-9BAF-629C6440294E}"/>
          </ac:grpSpMkLst>
        </pc:grpChg>
        <pc:grpChg chg="add del">
          <ac:chgData name="Rovcanin Milan" userId="e4ed9569-3112-4501-81ca-439a26877906" providerId="ADAL" clId="{45939E4D-3CC5-465E-B47D-1017F7005651}" dt="2023-03-30T08:23:15.300" v="54" actId="26606"/>
          <ac:grpSpMkLst>
            <pc:docMk/>
            <pc:sldMk cId="2101595301" sldId="257"/>
            <ac:grpSpMk id="66" creationId="{670FB431-AE18-414D-92F4-1D12D1991152}"/>
          </ac:grpSpMkLst>
        </pc:grpChg>
        <pc:grpChg chg="add del">
          <ac:chgData name="Rovcanin Milan" userId="e4ed9569-3112-4501-81ca-439a26877906" providerId="ADAL" clId="{45939E4D-3CC5-465E-B47D-1017F7005651}" dt="2023-03-30T08:23:15.300" v="54" actId="26606"/>
          <ac:grpSpMkLst>
            <pc:docMk/>
            <pc:sldMk cId="2101595301" sldId="257"/>
            <ac:grpSpMk id="69" creationId="{8214E4A5-A0D2-42C4-8D14-D2A7E495F041}"/>
          </ac:grpSpMkLst>
        </pc:grpChg>
        <pc:picChg chg="add del mod ord">
          <ac:chgData name="Rovcanin Milan" userId="e4ed9569-3112-4501-81ca-439a26877906" providerId="ADAL" clId="{45939E4D-3CC5-465E-B47D-1017F7005651}" dt="2023-03-30T08:28:34.792" v="68" actId="26606"/>
          <ac:picMkLst>
            <pc:docMk/>
            <pc:sldMk cId="2101595301" sldId="257"/>
            <ac:picMk id="5" creationId="{47A5C11B-F14B-6C44-4D84-EF90E2F4343D}"/>
          </ac:picMkLst>
        </pc:picChg>
        <pc:cxnChg chg="add del">
          <ac:chgData name="Rovcanin Milan" userId="e4ed9569-3112-4501-81ca-439a26877906" providerId="ADAL" clId="{45939E4D-3CC5-465E-B47D-1017F7005651}" dt="2023-03-30T08:13:22.785" v="9" actId="26606"/>
          <ac:cxnSpMkLst>
            <pc:docMk/>
            <pc:sldMk cId="2101595301" sldId="257"/>
            <ac:cxnSpMk id="12" creationId="{AA2EAA10-076F-46BD-8F0F-B9A2FB77A85C}"/>
          </ac:cxnSpMkLst>
        </pc:cxnChg>
        <pc:cxnChg chg="add del">
          <ac:chgData name="Rovcanin Milan" userId="e4ed9569-3112-4501-81ca-439a26877906" providerId="ADAL" clId="{45939E4D-3CC5-465E-B47D-1017F7005651}" dt="2023-03-30T08:13:22.785" v="9" actId="26606"/>
          <ac:cxnSpMkLst>
            <pc:docMk/>
            <pc:sldMk cId="2101595301" sldId="257"/>
            <ac:cxnSpMk id="14" creationId="{D891E407-403B-4764-86C9-33A56D3BCAA3}"/>
          </ac:cxnSpMkLst>
        </pc:cxnChg>
        <pc:cxnChg chg="add del">
          <ac:chgData name="Rovcanin Milan" userId="e4ed9569-3112-4501-81ca-439a26877906" providerId="ADAL" clId="{45939E4D-3CC5-465E-B47D-1017F7005651}" dt="2023-03-30T08:24:37.548" v="61" actId="26606"/>
          <ac:cxnSpMkLst>
            <pc:docMk/>
            <pc:sldMk cId="2101595301" sldId="257"/>
            <ac:cxnSpMk id="23" creationId="{AA2EAA10-076F-46BD-8F0F-B9A2FB77A85C}"/>
          </ac:cxnSpMkLst>
        </pc:cxnChg>
        <pc:cxnChg chg="add del">
          <ac:chgData name="Rovcanin Milan" userId="e4ed9569-3112-4501-81ca-439a26877906" providerId="ADAL" clId="{45939E4D-3CC5-465E-B47D-1017F7005651}" dt="2023-03-30T08:24:37.548" v="61" actId="26606"/>
          <ac:cxnSpMkLst>
            <pc:docMk/>
            <pc:sldMk cId="2101595301" sldId="257"/>
            <ac:cxnSpMk id="25" creationId="{D891E407-403B-4764-86C9-33A56D3BCAA3}"/>
          </ac:cxnSpMkLst>
        </pc:cxnChg>
        <pc:cxnChg chg="add del">
          <ac:chgData name="Rovcanin Milan" userId="e4ed9569-3112-4501-81ca-439a26877906" providerId="ADAL" clId="{45939E4D-3CC5-465E-B47D-1017F7005651}" dt="2023-03-30T08:24:37.534" v="60" actId="26606"/>
          <ac:cxnSpMkLst>
            <pc:docMk/>
            <pc:sldMk cId="2101595301" sldId="257"/>
            <ac:cxnSpMk id="37" creationId="{AA2EAA10-076F-46BD-8F0F-B9A2FB77A85C}"/>
          </ac:cxnSpMkLst>
        </pc:cxnChg>
        <pc:cxnChg chg="add del">
          <ac:chgData name="Rovcanin Milan" userId="e4ed9569-3112-4501-81ca-439a26877906" providerId="ADAL" clId="{45939E4D-3CC5-465E-B47D-1017F7005651}" dt="2023-03-30T08:24:37.534" v="60" actId="26606"/>
          <ac:cxnSpMkLst>
            <pc:docMk/>
            <pc:sldMk cId="2101595301" sldId="257"/>
            <ac:cxnSpMk id="41" creationId="{D891E407-403B-4764-86C9-33A56D3BCAA3}"/>
          </ac:cxnSpMkLst>
        </pc:cxnChg>
        <pc:cxnChg chg="add del">
          <ac:chgData name="Rovcanin Milan" userId="e4ed9569-3112-4501-81ca-439a26877906" providerId="ADAL" clId="{45939E4D-3CC5-465E-B47D-1017F7005651}" dt="2023-03-30T08:15:22.345" v="25" actId="26606"/>
          <ac:cxnSpMkLst>
            <pc:docMk/>
            <pc:sldMk cId="2101595301" sldId="257"/>
            <ac:cxnSpMk id="43" creationId="{8AD2EEB5-F5B4-4BDA-8293-9A997C12990F}"/>
          </ac:cxnSpMkLst>
        </pc:cxnChg>
      </pc:sldChg>
      <pc:sldChg chg="addSp modSp add mod">
        <pc:chgData name="Rovcanin Milan" userId="e4ed9569-3112-4501-81ca-439a26877906" providerId="ADAL" clId="{45939E4D-3CC5-465E-B47D-1017F7005651}" dt="2023-03-31T11:25:25.205" v="102"/>
        <pc:sldMkLst>
          <pc:docMk/>
          <pc:sldMk cId="1841676876" sldId="258"/>
        </pc:sldMkLst>
        <pc:spChg chg="mod">
          <ac:chgData name="Rovcanin Milan" userId="e4ed9569-3112-4501-81ca-439a26877906" providerId="ADAL" clId="{45939E4D-3CC5-465E-B47D-1017F7005651}" dt="2023-03-30T08:32:10.405" v="78"/>
          <ac:spMkLst>
            <pc:docMk/>
            <pc:sldMk cId="1841676876" sldId="258"/>
            <ac:spMk id="2" creationId="{99C0FCF1-9E43-4C28-B0EB-96EAD978D440}"/>
          </ac:spMkLst>
        </pc:spChg>
        <pc:spChg chg="add mod">
          <ac:chgData name="Rovcanin Milan" userId="e4ed9569-3112-4501-81ca-439a26877906" providerId="ADAL" clId="{45939E4D-3CC5-465E-B47D-1017F7005651}" dt="2023-03-31T11:25:25.205" v="102"/>
          <ac:spMkLst>
            <pc:docMk/>
            <pc:sldMk cId="1841676876" sldId="258"/>
            <ac:spMk id="3" creationId="{AB31EAA8-9DEE-EF15-DB71-A493128862AD}"/>
          </ac:spMkLst>
        </pc:spChg>
      </pc:sldChg>
      <pc:sldChg chg="delSp add del setBg delDesignElem">
        <pc:chgData name="Rovcanin Milan" userId="e4ed9569-3112-4501-81ca-439a26877906" providerId="ADAL" clId="{45939E4D-3CC5-465E-B47D-1017F7005651}" dt="2023-03-30T08:31:38.365" v="71" actId="2696"/>
        <pc:sldMkLst>
          <pc:docMk/>
          <pc:sldMk cId="2335287618" sldId="258"/>
        </pc:sldMkLst>
        <pc:spChg chg="del">
          <ac:chgData name="Rovcanin Milan" userId="e4ed9569-3112-4501-81ca-439a26877906" providerId="ADAL" clId="{45939E4D-3CC5-465E-B47D-1017F7005651}" dt="2023-03-30T08:31:20.913" v="70"/>
          <ac:spMkLst>
            <pc:docMk/>
            <pc:sldMk cId="2335287618" sldId="258"/>
            <ac:spMk id="50" creationId="{50A3C1AB-1153-42D2-8378-34B849C1C4B6}"/>
          </ac:spMkLst>
        </pc:spChg>
        <pc:spChg chg="del">
          <ac:chgData name="Rovcanin Milan" userId="e4ed9569-3112-4501-81ca-439a26877906" providerId="ADAL" clId="{45939E4D-3CC5-465E-B47D-1017F7005651}" dt="2023-03-30T08:31:20.913" v="70"/>
          <ac:spMkLst>
            <pc:docMk/>
            <pc:sldMk cId="2335287618" sldId="258"/>
            <ac:spMk id="54" creationId="{A3473CF9-37EB-43E7-89EF-D2D1C53D1DAC}"/>
          </ac:spMkLst>
        </pc:spChg>
        <pc:spChg chg="del">
          <ac:chgData name="Rovcanin Milan" userId="e4ed9569-3112-4501-81ca-439a26877906" providerId="ADAL" clId="{45939E4D-3CC5-465E-B47D-1017F7005651}" dt="2023-03-30T08:31:20.913" v="70"/>
          <ac:spMkLst>
            <pc:docMk/>
            <pc:sldMk cId="2335287618" sldId="258"/>
            <ac:spMk id="57" creationId="{586B4EF9-43BA-4655-A6FF-1D8E21574C95}"/>
          </ac:spMkLst>
        </pc:spChg>
      </pc:sldChg>
      <pc:sldChg chg="addSp modSp add mod">
        <pc:chgData name="Rovcanin Milan" userId="e4ed9569-3112-4501-81ca-439a26877906" providerId="ADAL" clId="{45939E4D-3CC5-465E-B47D-1017F7005651}" dt="2023-03-31T11:25:29.895" v="103"/>
        <pc:sldMkLst>
          <pc:docMk/>
          <pc:sldMk cId="846352050" sldId="259"/>
        </pc:sldMkLst>
        <pc:spChg chg="mod">
          <ac:chgData name="Rovcanin Milan" userId="e4ed9569-3112-4501-81ca-439a26877906" providerId="ADAL" clId="{45939E4D-3CC5-465E-B47D-1017F7005651}" dt="2023-03-30T08:33:20.015" v="88" actId="255"/>
          <ac:spMkLst>
            <pc:docMk/>
            <pc:sldMk cId="846352050" sldId="259"/>
            <ac:spMk id="2" creationId="{99C0FCF1-9E43-4C28-B0EB-96EAD978D440}"/>
          </ac:spMkLst>
        </pc:spChg>
        <pc:spChg chg="add mod">
          <ac:chgData name="Rovcanin Milan" userId="e4ed9569-3112-4501-81ca-439a26877906" providerId="ADAL" clId="{45939E4D-3CC5-465E-B47D-1017F7005651}" dt="2023-03-31T11:25:29.895" v="103"/>
          <ac:spMkLst>
            <pc:docMk/>
            <pc:sldMk cId="846352050" sldId="259"/>
            <ac:spMk id="3" creationId="{70008EC0-47B3-1CF6-97E3-9C0D51ED1E8B}"/>
          </ac:spMkLst>
        </pc:spChg>
      </pc:sldChg>
      <pc:sldChg chg="new del">
        <pc:chgData name="Rovcanin Milan" userId="e4ed9569-3112-4501-81ca-439a26877906" providerId="ADAL" clId="{45939E4D-3CC5-465E-B47D-1017F7005651}" dt="2023-03-31T11:29:13.892" v="106" actId="47"/>
        <pc:sldMkLst>
          <pc:docMk/>
          <pc:sldMk cId="2032105312" sldId="260"/>
        </pc:sldMkLst>
      </pc:sldChg>
      <pc:sldChg chg="addSp delSp modSp add mod setBg">
        <pc:chgData name="Rovcanin Milan" userId="e4ed9569-3112-4501-81ca-439a26877906" providerId="ADAL" clId="{45939E4D-3CC5-465E-B47D-1017F7005651}" dt="2023-03-31T11:54:53.700" v="200" actId="1076"/>
        <pc:sldMkLst>
          <pc:docMk/>
          <pc:sldMk cId="1115476218" sldId="261"/>
        </pc:sldMkLst>
        <pc:spChg chg="del">
          <ac:chgData name="Rovcanin Milan" userId="e4ed9569-3112-4501-81ca-439a26877906" providerId="ADAL" clId="{45939E4D-3CC5-465E-B47D-1017F7005651}" dt="2023-03-31T11:42:40.714" v="167" actId="478"/>
          <ac:spMkLst>
            <pc:docMk/>
            <pc:sldMk cId="1115476218" sldId="261"/>
            <ac:spMk id="2" creationId="{B3A28021-DDA5-C90D-3E9F-B3C03A800DDF}"/>
          </ac:spMkLst>
        </pc:spChg>
        <pc:spChg chg="add del mod">
          <ac:chgData name="Rovcanin Milan" userId="e4ed9569-3112-4501-81ca-439a26877906" providerId="ADAL" clId="{45939E4D-3CC5-465E-B47D-1017F7005651}" dt="2023-03-31T11:42:43.140" v="168" actId="478"/>
          <ac:spMkLst>
            <pc:docMk/>
            <pc:sldMk cId="1115476218" sldId="261"/>
            <ac:spMk id="4" creationId="{705839A3-B26B-1A7D-98D0-2BC2C9570AE5}"/>
          </ac:spMkLst>
        </pc:spChg>
        <pc:spChg chg="add del mod">
          <ac:chgData name="Rovcanin Milan" userId="e4ed9569-3112-4501-81ca-439a26877906" providerId="ADAL" clId="{45939E4D-3CC5-465E-B47D-1017F7005651}" dt="2023-03-31T11:51:03.370" v="194" actId="478"/>
          <ac:spMkLst>
            <pc:docMk/>
            <pc:sldMk cId="1115476218" sldId="261"/>
            <ac:spMk id="7" creationId="{A9C2D817-AEF1-5236-BDBC-DD29A734C37D}"/>
          </ac:spMkLst>
        </pc:spChg>
        <pc:picChg chg="add del mod">
          <ac:chgData name="Rovcanin Milan" userId="e4ed9569-3112-4501-81ca-439a26877906" providerId="ADAL" clId="{45939E4D-3CC5-465E-B47D-1017F7005651}" dt="2023-03-31T11:51:03.370" v="194" actId="478"/>
          <ac:picMkLst>
            <pc:docMk/>
            <pc:sldMk cId="1115476218" sldId="261"/>
            <ac:picMk id="6" creationId="{A583628C-01EC-B988-09BA-E019A0CD68DE}"/>
          </ac:picMkLst>
        </pc:picChg>
        <pc:picChg chg="mod">
          <ac:chgData name="Rovcanin Milan" userId="e4ed9569-3112-4501-81ca-439a26877906" providerId="ADAL" clId="{45939E4D-3CC5-465E-B47D-1017F7005651}" dt="2023-03-31T11:48:06.173" v="190" actId="26606"/>
          <ac:picMkLst>
            <pc:docMk/>
            <pc:sldMk cId="1115476218" sldId="261"/>
            <ac:picMk id="8" creationId="{4EE124EB-D871-69F5-AEB0-2E0C98CE529E}"/>
          </ac:picMkLst>
        </pc:picChg>
        <pc:picChg chg="add mod">
          <ac:chgData name="Rovcanin Milan" userId="e4ed9569-3112-4501-81ca-439a26877906" providerId="ADAL" clId="{45939E4D-3CC5-465E-B47D-1017F7005651}" dt="2023-03-31T11:54:53.700" v="200" actId="1076"/>
          <ac:picMkLst>
            <pc:docMk/>
            <pc:sldMk cId="1115476218" sldId="261"/>
            <ac:picMk id="1026" creationId="{AA4EB074-C6E3-5D58-4900-F3A063F3826E}"/>
          </ac:picMkLst>
        </pc:picChg>
      </pc:sldChg>
      <pc:sldChg chg="addSp delSp modSp add mod setBg modNotesTx">
        <pc:chgData name="Rovcanin Milan" userId="e4ed9569-3112-4501-81ca-439a26877906" providerId="ADAL" clId="{45939E4D-3CC5-465E-B47D-1017F7005651}" dt="2023-03-31T12:01:04.155" v="213" actId="14100"/>
        <pc:sldMkLst>
          <pc:docMk/>
          <pc:sldMk cId="797552850" sldId="262"/>
        </pc:sldMkLst>
        <pc:spChg chg="mod">
          <ac:chgData name="Rovcanin Milan" userId="e4ed9569-3112-4501-81ca-439a26877906" providerId="ADAL" clId="{45939E4D-3CC5-465E-B47D-1017F7005651}" dt="2023-03-31T12:00:19.659" v="212" actId="20577"/>
          <ac:spMkLst>
            <pc:docMk/>
            <pc:sldMk cId="797552850" sldId="262"/>
            <ac:spMk id="2" creationId="{733DA2EA-C880-104C-B57A-A814BC6850D1}"/>
          </ac:spMkLst>
        </pc:spChg>
        <pc:spChg chg="add del mod">
          <ac:chgData name="Rovcanin Milan" userId="e4ed9569-3112-4501-81ca-439a26877906" providerId="ADAL" clId="{45939E4D-3CC5-465E-B47D-1017F7005651}" dt="2023-03-31T11:46:11.335" v="189" actId="26606"/>
          <ac:spMkLst>
            <pc:docMk/>
            <pc:sldMk cId="797552850" sldId="262"/>
            <ac:spMk id="3" creationId="{2E52C9FB-9C10-7352-956D-B5275217AA26}"/>
          </ac:spMkLst>
        </pc:spChg>
        <pc:spChg chg="add del">
          <ac:chgData name="Rovcanin Milan" userId="e4ed9569-3112-4501-81ca-439a26877906" providerId="ADAL" clId="{45939E4D-3CC5-465E-B47D-1017F7005651}" dt="2023-03-31T11:46:11.335" v="189" actId="26606"/>
          <ac:spMkLst>
            <pc:docMk/>
            <pc:sldMk cId="797552850" sldId="262"/>
            <ac:spMk id="8" creationId="{907EF6B7-1338-4443-8C46-6A318D952DFD}"/>
          </ac:spMkLst>
        </pc:spChg>
        <pc:spChg chg="add del">
          <ac:chgData name="Rovcanin Milan" userId="e4ed9569-3112-4501-81ca-439a26877906" providerId="ADAL" clId="{45939E4D-3CC5-465E-B47D-1017F7005651}" dt="2023-03-31T11:46:11.335" v="189" actId="26606"/>
          <ac:spMkLst>
            <pc:docMk/>
            <pc:sldMk cId="797552850" sldId="262"/>
            <ac:spMk id="10" creationId="{DAAE4CDD-124C-4DCF-9584-B6033B545DD5}"/>
          </ac:spMkLst>
        </pc:spChg>
        <pc:spChg chg="add del">
          <ac:chgData name="Rovcanin Milan" userId="e4ed9569-3112-4501-81ca-439a26877906" providerId="ADAL" clId="{45939E4D-3CC5-465E-B47D-1017F7005651}" dt="2023-03-31T11:46:11.335" v="189" actId="26606"/>
          <ac:spMkLst>
            <pc:docMk/>
            <pc:sldMk cId="797552850" sldId="262"/>
            <ac:spMk id="12" creationId="{081E4A58-353D-44AE-B2FC-2A74E2E400F7}"/>
          </ac:spMkLst>
        </pc:spChg>
        <pc:spChg chg="add del">
          <ac:chgData name="Rovcanin Milan" userId="e4ed9569-3112-4501-81ca-439a26877906" providerId="ADAL" clId="{45939E4D-3CC5-465E-B47D-1017F7005651}" dt="2023-03-31T11:45:41" v="182" actId="26606"/>
          <ac:spMkLst>
            <pc:docMk/>
            <pc:sldMk cId="797552850" sldId="262"/>
            <ac:spMk id="17" creationId="{389575E1-3389-451A-A5F7-27854C25C599}"/>
          </ac:spMkLst>
        </pc:spChg>
        <pc:spChg chg="add del">
          <ac:chgData name="Rovcanin Milan" userId="e4ed9569-3112-4501-81ca-439a26877906" providerId="ADAL" clId="{45939E4D-3CC5-465E-B47D-1017F7005651}" dt="2023-03-31T11:45:51.127" v="184" actId="26606"/>
          <ac:spMkLst>
            <pc:docMk/>
            <pc:sldMk cId="797552850" sldId="262"/>
            <ac:spMk id="18" creationId="{2E442304-DDBD-4F7B-8017-36BCC863FB40}"/>
          </ac:spMkLst>
        </pc:spChg>
        <pc:spChg chg="add del">
          <ac:chgData name="Rovcanin Milan" userId="e4ed9569-3112-4501-81ca-439a26877906" providerId="ADAL" clId="{45939E4D-3CC5-465E-B47D-1017F7005651}" dt="2023-03-31T11:45:41" v="182" actId="26606"/>
          <ac:spMkLst>
            <pc:docMk/>
            <pc:sldMk cId="797552850" sldId="262"/>
            <ac:spMk id="19" creationId="{A53CCC5C-D88E-40FB-B30B-23DCDBD01D37}"/>
          </ac:spMkLst>
        </pc:spChg>
        <pc:spChg chg="add del">
          <ac:chgData name="Rovcanin Milan" userId="e4ed9569-3112-4501-81ca-439a26877906" providerId="ADAL" clId="{45939E4D-3CC5-465E-B47D-1017F7005651}" dt="2023-03-31T11:45:51.127" v="184" actId="26606"/>
          <ac:spMkLst>
            <pc:docMk/>
            <pc:sldMk cId="797552850" sldId="262"/>
            <ac:spMk id="20" creationId="{5E107275-3853-46FD-A241-DE4355A42675}"/>
          </ac:spMkLst>
        </pc:spChg>
        <pc:spChg chg="add del">
          <ac:chgData name="Rovcanin Milan" userId="e4ed9569-3112-4501-81ca-439a26877906" providerId="ADAL" clId="{45939E4D-3CC5-465E-B47D-1017F7005651}" dt="2023-03-31T11:45:41" v="182" actId="26606"/>
          <ac:spMkLst>
            <pc:docMk/>
            <pc:sldMk cId="797552850" sldId="262"/>
            <ac:spMk id="21" creationId="{081E4A58-353D-44AE-B2FC-2A74E2E400F7}"/>
          </ac:spMkLst>
        </pc:spChg>
        <pc:spChg chg="add del">
          <ac:chgData name="Rovcanin Milan" userId="e4ed9569-3112-4501-81ca-439a26877906" providerId="ADAL" clId="{45939E4D-3CC5-465E-B47D-1017F7005651}" dt="2023-03-31T11:46:03.401" v="186" actId="26606"/>
          <ac:spMkLst>
            <pc:docMk/>
            <pc:sldMk cId="797552850" sldId="262"/>
            <ac:spMk id="22" creationId="{389575E1-3389-451A-A5F7-27854C25C599}"/>
          </ac:spMkLst>
        </pc:spChg>
        <pc:spChg chg="add del">
          <ac:chgData name="Rovcanin Milan" userId="e4ed9569-3112-4501-81ca-439a26877906" providerId="ADAL" clId="{45939E4D-3CC5-465E-B47D-1017F7005651}" dt="2023-03-31T11:46:03.401" v="186" actId="26606"/>
          <ac:spMkLst>
            <pc:docMk/>
            <pc:sldMk cId="797552850" sldId="262"/>
            <ac:spMk id="23" creationId="{A53CCC5C-D88E-40FB-B30B-23DCDBD01D37}"/>
          </ac:spMkLst>
        </pc:spChg>
        <pc:spChg chg="add del">
          <ac:chgData name="Rovcanin Milan" userId="e4ed9569-3112-4501-81ca-439a26877906" providerId="ADAL" clId="{45939E4D-3CC5-465E-B47D-1017F7005651}" dt="2023-03-31T11:46:03.401" v="186" actId="26606"/>
          <ac:spMkLst>
            <pc:docMk/>
            <pc:sldMk cId="797552850" sldId="262"/>
            <ac:spMk id="24" creationId="{081E4A58-353D-44AE-B2FC-2A74E2E400F7}"/>
          </ac:spMkLst>
        </pc:spChg>
        <pc:spChg chg="add del">
          <ac:chgData name="Rovcanin Milan" userId="e4ed9569-3112-4501-81ca-439a26877906" providerId="ADAL" clId="{45939E4D-3CC5-465E-B47D-1017F7005651}" dt="2023-03-31T11:46:03.401" v="186" actId="26606"/>
          <ac:spMkLst>
            <pc:docMk/>
            <pc:sldMk cId="797552850" sldId="262"/>
            <ac:spMk id="25" creationId="{2E52C9FB-9C10-7352-956D-B5275217AA26}"/>
          </ac:spMkLst>
        </pc:spChg>
        <pc:spChg chg="add del">
          <ac:chgData name="Rovcanin Milan" userId="e4ed9569-3112-4501-81ca-439a26877906" providerId="ADAL" clId="{45939E4D-3CC5-465E-B47D-1017F7005651}" dt="2023-03-31T11:46:11.322" v="188" actId="26606"/>
          <ac:spMkLst>
            <pc:docMk/>
            <pc:sldMk cId="797552850" sldId="262"/>
            <ac:spMk id="27" creationId="{BACC6370-2D7E-4714-9D71-7542949D7D5D}"/>
          </ac:spMkLst>
        </pc:spChg>
        <pc:spChg chg="add del">
          <ac:chgData name="Rovcanin Milan" userId="e4ed9569-3112-4501-81ca-439a26877906" providerId="ADAL" clId="{45939E4D-3CC5-465E-B47D-1017F7005651}" dt="2023-03-31T11:46:11.322" v="188" actId="26606"/>
          <ac:spMkLst>
            <pc:docMk/>
            <pc:sldMk cId="797552850" sldId="262"/>
            <ac:spMk id="28" creationId="{F68B3F68-107C-434F-AA38-110D5EA91B85}"/>
          </ac:spMkLst>
        </pc:spChg>
        <pc:spChg chg="add del">
          <ac:chgData name="Rovcanin Milan" userId="e4ed9569-3112-4501-81ca-439a26877906" providerId="ADAL" clId="{45939E4D-3CC5-465E-B47D-1017F7005651}" dt="2023-03-31T11:46:11.322" v="188" actId="26606"/>
          <ac:spMkLst>
            <pc:docMk/>
            <pc:sldMk cId="797552850" sldId="262"/>
            <ac:spMk id="29" creationId="{AAD0DBB9-1A4B-4391-81D4-CB19F9AB918A}"/>
          </ac:spMkLst>
        </pc:spChg>
        <pc:spChg chg="add del">
          <ac:chgData name="Rovcanin Milan" userId="e4ed9569-3112-4501-81ca-439a26877906" providerId="ADAL" clId="{45939E4D-3CC5-465E-B47D-1017F7005651}" dt="2023-03-31T11:46:11.322" v="188" actId="26606"/>
          <ac:spMkLst>
            <pc:docMk/>
            <pc:sldMk cId="797552850" sldId="262"/>
            <ac:spMk id="30" creationId="{063BBA22-50EA-4C4D-BE05-F1CE4E63AA56}"/>
          </ac:spMkLst>
        </pc:spChg>
        <pc:spChg chg="add">
          <ac:chgData name="Rovcanin Milan" userId="e4ed9569-3112-4501-81ca-439a26877906" providerId="ADAL" clId="{45939E4D-3CC5-465E-B47D-1017F7005651}" dt="2023-03-31T11:46:11.335" v="189" actId="26606"/>
          <ac:spMkLst>
            <pc:docMk/>
            <pc:sldMk cId="797552850" sldId="262"/>
            <ac:spMk id="33" creationId="{389575E1-3389-451A-A5F7-27854C25C599}"/>
          </ac:spMkLst>
        </pc:spChg>
        <pc:spChg chg="add">
          <ac:chgData name="Rovcanin Milan" userId="e4ed9569-3112-4501-81ca-439a26877906" providerId="ADAL" clId="{45939E4D-3CC5-465E-B47D-1017F7005651}" dt="2023-03-31T11:46:11.335" v="189" actId="26606"/>
          <ac:spMkLst>
            <pc:docMk/>
            <pc:sldMk cId="797552850" sldId="262"/>
            <ac:spMk id="34" creationId="{A53CCC5C-D88E-40FB-B30B-23DCDBD01D37}"/>
          </ac:spMkLst>
        </pc:spChg>
        <pc:spChg chg="add">
          <ac:chgData name="Rovcanin Milan" userId="e4ed9569-3112-4501-81ca-439a26877906" providerId="ADAL" clId="{45939E4D-3CC5-465E-B47D-1017F7005651}" dt="2023-03-31T11:46:11.335" v="189" actId="26606"/>
          <ac:spMkLst>
            <pc:docMk/>
            <pc:sldMk cId="797552850" sldId="262"/>
            <ac:spMk id="35" creationId="{081E4A58-353D-44AE-B2FC-2A74E2E400F7}"/>
          </ac:spMkLst>
        </pc:spChg>
        <pc:spChg chg="add mod">
          <ac:chgData name="Rovcanin Milan" userId="e4ed9569-3112-4501-81ca-439a26877906" providerId="ADAL" clId="{45939E4D-3CC5-465E-B47D-1017F7005651}" dt="2023-03-31T12:01:04.155" v="213" actId="14100"/>
          <ac:spMkLst>
            <pc:docMk/>
            <pc:sldMk cId="797552850" sldId="262"/>
            <ac:spMk id="36" creationId="{2E52C9FB-9C10-7352-956D-B5275217AA26}"/>
          </ac:spMkLst>
        </pc:spChg>
        <pc:graphicFrameChg chg="add del">
          <ac:chgData name="Rovcanin Milan" userId="e4ed9569-3112-4501-81ca-439a26877906" providerId="ADAL" clId="{45939E4D-3CC5-465E-B47D-1017F7005651}" dt="2023-03-31T11:45:51.127" v="184" actId="26606"/>
          <ac:graphicFrameMkLst>
            <pc:docMk/>
            <pc:sldMk cId="797552850" sldId="262"/>
            <ac:graphicFrameMk id="14" creationId="{BF0157A3-9B2D-1E9C-60AE-2AC9827914E6}"/>
          </ac:graphicFrameMkLst>
        </pc:graphicFrameChg>
        <pc:graphicFrameChg chg="add del">
          <ac:chgData name="Rovcanin Milan" userId="e4ed9569-3112-4501-81ca-439a26877906" providerId="ADAL" clId="{45939E4D-3CC5-465E-B47D-1017F7005651}" dt="2023-03-31T11:46:11.322" v="188" actId="26606"/>
          <ac:graphicFrameMkLst>
            <pc:docMk/>
            <pc:sldMk cId="797552850" sldId="262"/>
            <ac:graphicFrameMk id="31" creationId="{C3BB48CE-B179-0EFF-053E-3DD7D9D6263C}"/>
          </ac:graphicFrameMkLst>
        </pc:graphicFrameChg>
      </pc:sldChg>
      <pc:sldChg chg="addSp delSp modSp new mod setBg">
        <pc:chgData name="Rovcanin Milan" userId="e4ed9569-3112-4501-81ca-439a26877906" providerId="ADAL" clId="{45939E4D-3CC5-465E-B47D-1017F7005651}" dt="2023-03-31T12:52:51.963" v="467" actId="26606"/>
        <pc:sldMkLst>
          <pc:docMk/>
          <pc:sldMk cId="4211376661" sldId="263"/>
        </pc:sldMkLst>
        <pc:spChg chg="mod ord">
          <ac:chgData name="Rovcanin Milan" userId="e4ed9569-3112-4501-81ca-439a26877906" providerId="ADAL" clId="{45939E4D-3CC5-465E-B47D-1017F7005651}" dt="2023-03-31T12:52:51.963" v="467" actId="26606"/>
          <ac:spMkLst>
            <pc:docMk/>
            <pc:sldMk cId="4211376661" sldId="263"/>
            <ac:spMk id="2" creationId="{0D8CEDF2-AAEB-B669-2288-2298127245CC}"/>
          </ac:spMkLst>
        </pc:spChg>
        <pc:spChg chg="del mod">
          <ac:chgData name="Rovcanin Milan" userId="e4ed9569-3112-4501-81ca-439a26877906" providerId="ADAL" clId="{45939E4D-3CC5-465E-B47D-1017F7005651}" dt="2023-03-31T12:11:38.591" v="252" actId="478"/>
          <ac:spMkLst>
            <pc:docMk/>
            <pc:sldMk cId="4211376661" sldId="263"/>
            <ac:spMk id="3" creationId="{9F147B1C-9ED5-AD4F-73BE-413B43B1CB7E}"/>
          </ac:spMkLst>
        </pc:spChg>
        <pc:spChg chg="add del mod">
          <ac:chgData name="Rovcanin Milan" userId="e4ed9569-3112-4501-81ca-439a26877906" providerId="ADAL" clId="{45939E4D-3CC5-465E-B47D-1017F7005651}" dt="2023-03-31T12:11:44.243" v="253" actId="478"/>
          <ac:spMkLst>
            <pc:docMk/>
            <pc:sldMk cId="4211376661" sldId="263"/>
            <ac:spMk id="5" creationId="{7697F70F-0F3C-B671-BAA3-6C21BC1E9195}"/>
          </ac:spMkLst>
        </pc:spChg>
        <pc:spChg chg="add del">
          <ac:chgData name="Rovcanin Milan" userId="e4ed9569-3112-4501-81ca-439a26877906" providerId="ADAL" clId="{45939E4D-3CC5-465E-B47D-1017F7005651}" dt="2023-03-31T12:12:06.007" v="255" actId="26606"/>
          <ac:spMkLst>
            <pc:docMk/>
            <pc:sldMk cId="4211376661" sldId="263"/>
            <ac:spMk id="7" creationId="{4522B21E-B2B9-4C72-9A71-C87EFD137480}"/>
          </ac:spMkLst>
        </pc:spChg>
        <pc:spChg chg="add del">
          <ac:chgData name="Rovcanin Milan" userId="e4ed9569-3112-4501-81ca-439a26877906" providerId="ADAL" clId="{45939E4D-3CC5-465E-B47D-1017F7005651}" dt="2023-03-31T12:12:06.007" v="255" actId="26606"/>
          <ac:spMkLst>
            <pc:docMk/>
            <pc:sldMk cId="4211376661" sldId="263"/>
            <ac:spMk id="9" creationId="{5EB7D2A2-F448-44D4-938C-DC84CBCB3B1E}"/>
          </ac:spMkLst>
        </pc:spChg>
        <pc:spChg chg="add del">
          <ac:chgData name="Rovcanin Milan" userId="e4ed9569-3112-4501-81ca-439a26877906" providerId="ADAL" clId="{45939E4D-3CC5-465E-B47D-1017F7005651}" dt="2023-03-31T12:12:06.007" v="255" actId="26606"/>
          <ac:spMkLst>
            <pc:docMk/>
            <pc:sldMk cId="4211376661" sldId="263"/>
            <ac:spMk id="11" creationId="{871AEA07-1E14-44B4-8E55-64EF049CD66F}"/>
          </ac:spMkLst>
        </pc:spChg>
        <pc:spChg chg="add del">
          <ac:chgData name="Rovcanin Milan" userId="e4ed9569-3112-4501-81ca-439a26877906" providerId="ADAL" clId="{45939E4D-3CC5-465E-B47D-1017F7005651}" dt="2023-03-31T12:12:36.565" v="261" actId="26606"/>
          <ac:spMkLst>
            <pc:docMk/>
            <pc:sldMk cId="4211376661" sldId="263"/>
            <ac:spMk id="14" creationId="{3C48EA58-53D6-4E4A-9BDB-087D34617836}"/>
          </ac:spMkLst>
        </pc:spChg>
        <pc:spChg chg="add del">
          <ac:chgData name="Rovcanin Milan" userId="e4ed9569-3112-4501-81ca-439a26877906" providerId="ADAL" clId="{45939E4D-3CC5-465E-B47D-1017F7005651}" dt="2023-03-31T12:12:28.438" v="257" actId="26606"/>
          <ac:spMkLst>
            <pc:docMk/>
            <pc:sldMk cId="4211376661" sldId="263"/>
            <ac:spMk id="15" creationId="{9095C1F4-AE7F-44E4-8693-40D3D6831140}"/>
          </ac:spMkLst>
        </pc:spChg>
        <pc:spChg chg="add del">
          <ac:chgData name="Rovcanin Milan" userId="e4ed9569-3112-4501-81ca-439a26877906" providerId="ADAL" clId="{45939E4D-3CC5-465E-B47D-1017F7005651}" dt="2023-03-31T12:12:28.438" v="257" actId="26606"/>
          <ac:spMkLst>
            <pc:docMk/>
            <pc:sldMk cId="4211376661" sldId="263"/>
            <ac:spMk id="18" creationId="{871AEA07-1E14-44B4-8E55-64EF049CD66F}"/>
          </ac:spMkLst>
        </pc:spChg>
        <pc:spChg chg="add del">
          <ac:chgData name="Rovcanin Milan" userId="e4ed9569-3112-4501-81ca-439a26877906" providerId="ADAL" clId="{45939E4D-3CC5-465E-B47D-1017F7005651}" dt="2023-03-31T12:12:34.498" v="259" actId="26606"/>
          <ac:spMkLst>
            <pc:docMk/>
            <pc:sldMk cId="4211376661" sldId="263"/>
            <ac:spMk id="20" creationId="{0E42565C-E3CC-4EF0-8093-88FCC788A3C2}"/>
          </ac:spMkLst>
        </pc:spChg>
        <pc:spChg chg="add del">
          <ac:chgData name="Rovcanin Milan" userId="e4ed9569-3112-4501-81ca-439a26877906" providerId="ADAL" clId="{45939E4D-3CC5-465E-B47D-1017F7005651}" dt="2023-03-31T12:12:34.498" v="259" actId="26606"/>
          <ac:spMkLst>
            <pc:docMk/>
            <pc:sldMk cId="4211376661" sldId="263"/>
            <ac:spMk id="21" creationId="{02F429C4-ABC9-46FC-818A-B5429CDE4A96}"/>
          </ac:spMkLst>
        </pc:spChg>
        <pc:spChg chg="add del">
          <ac:chgData name="Rovcanin Milan" userId="e4ed9569-3112-4501-81ca-439a26877906" providerId="ADAL" clId="{45939E4D-3CC5-465E-B47D-1017F7005651}" dt="2023-03-31T12:12:34.498" v="259" actId="26606"/>
          <ac:spMkLst>
            <pc:docMk/>
            <pc:sldMk cId="4211376661" sldId="263"/>
            <ac:spMk id="22" creationId="{2CEF98E4-3709-4952-8F42-2305CCE34FA3}"/>
          </ac:spMkLst>
        </pc:spChg>
        <pc:spChg chg="add del">
          <ac:chgData name="Rovcanin Milan" userId="e4ed9569-3112-4501-81ca-439a26877906" providerId="ADAL" clId="{45939E4D-3CC5-465E-B47D-1017F7005651}" dt="2023-03-31T12:12:34.498" v="259" actId="26606"/>
          <ac:spMkLst>
            <pc:docMk/>
            <pc:sldMk cId="4211376661" sldId="263"/>
            <ac:spMk id="23" creationId="{F10BCCF5-D685-47FF-B675-647EAEB72C8E}"/>
          </ac:spMkLst>
        </pc:spChg>
        <pc:spChg chg="add del">
          <ac:chgData name="Rovcanin Milan" userId="e4ed9569-3112-4501-81ca-439a26877906" providerId="ADAL" clId="{45939E4D-3CC5-465E-B47D-1017F7005651}" dt="2023-03-31T12:12:34.498" v="259" actId="26606"/>
          <ac:spMkLst>
            <pc:docMk/>
            <pc:sldMk cId="4211376661" sldId="263"/>
            <ac:spMk id="24" creationId="{B0EE8A42-107A-4D4C-8D56-BBAE95C7FC0D}"/>
          </ac:spMkLst>
        </pc:spChg>
        <pc:spChg chg="add del">
          <ac:chgData name="Rovcanin Milan" userId="e4ed9569-3112-4501-81ca-439a26877906" providerId="ADAL" clId="{45939E4D-3CC5-465E-B47D-1017F7005651}" dt="2023-03-31T12:12:36.565" v="261" actId="26606"/>
          <ac:spMkLst>
            <pc:docMk/>
            <pc:sldMk cId="4211376661" sldId="263"/>
            <ac:spMk id="26" creationId="{C4B24C7E-2D5E-4C4E-9CD5-D61F243C9D1B}"/>
          </ac:spMkLst>
        </pc:spChg>
        <pc:spChg chg="add del">
          <ac:chgData name="Rovcanin Milan" userId="e4ed9569-3112-4501-81ca-439a26877906" providerId="ADAL" clId="{45939E4D-3CC5-465E-B47D-1017F7005651}" dt="2023-03-31T12:12:41.249" v="263" actId="26606"/>
          <ac:spMkLst>
            <pc:docMk/>
            <pc:sldMk cId="4211376661" sldId="263"/>
            <ac:spMk id="30" creationId="{0E42565C-E3CC-4EF0-8093-88FCC788A3C2}"/>
          </ac:spMkLst>
        </pc:spChg>
        <pc:spChg chg="add del">
          <ac:chgData name="Rovcanin Milan" userId="e4ed9569-3112-4501-81ca-439a26877906" providerId="ADAL" clId="{45939E4D-3CC5-465E-B47D-1017F7005651}" dt="2023-03-31T12:12:41.249" v="263" actId="26606"/>
          <ac:spMkLst>
            <pc:docMk/>
            <pc:sldMk cId="4211376661" sldId="263"/>
            <ac:spMk id="31" creationId="{02F429C4-ABC9-46FC-818A-B5429CDE4A96}"/>
          </ac:spMkLst>
        </pc:spChg>
        <pc:spChg chg="add del">
          <ac:chgData name="Rovcanin Milan" userId="e4ed9569-3112-4501-81ca-439a26877906" providerId="ADAL" clId="{45939E4D-3CC5-465E-B47D-1017F7005651}" dt="2023-03-31T12:12:41.249" v="263" actId="26606"/>
          <ac:spMkLst>
            <pc:docMk/>
            <pc:sldMk cId="4211376661" sldId="263"/>
            <ac:spMk id="32" creationId="{2CEF98E4-3709-4952-8F42-2305CCE34FA3}"/>
          </ac:spMkLst>
        </pc:spChg>
        <pc:spChg chg="add del">
          <ac:chgData name="Rovcanin Milan" userId="e4ed9569-3112-4501-81ca-439a26877906" providerId="ADAL" clId="{45939E4D-3CC5-465E-B47D-1017F7005651}" dt="2023-03-31T12:12:41.249" v="263" actId="26606"/>
          <ac:spMkLst>
            <pc:docMk/>
            <pc:sldMk cId="4211376661" sldId="263"/>
            <ac:spMk id="33" creationId="{F10BCCF5-D685-47FF-B675-647EAEB72C8E}"/>
          </ac:spMkLst>
        </pc:spChg>
        <pc:spChg chg="add del">
          <ac:chgData name="Rovcanin Milan" userId="e4ed9569-3112-4501-81ca-439a26877906" providerId="ADAL" clId="{45939E4D-3CC5-465E-B47D-1017F7005651}" dt="2023-03-31T12:12:41.249" v="263" actId="26606"/>
          <ac:spMkLst>
            <pc:docMk/>
            <pc:sldMk cId="4211376661" sldId="263"/>
            <ac:spMk id="34" creationId="{B0EE8A42-107A-4D4C-8D56-BBAE95C7FC0D}"/>
          </ac:spMkLst>
        </pc:spChg>
        <pc:spChg chg="add del">
          <ac:chgData name="Rovcanin Milan" userId="e4ed9569-3112-4501-81ca-439a26877906" providerId="ADAL" clId="{45939E4D-3CC5-465E-B47D-1017F7005651}" dt="2023-03-31T12:12:51.989" v="265" actId="26606"/>
          <ac:spMkLst>
            <pc:docMk/>
            <pc:sldMk cId="4211376661" sldId="263"/>
            <ac:spMk id="36" creationId="{C4B24C7E-2D5E-4C4E-9CD5-D61F243C9D1B}"/>
          </ac:spMkLst>
        </pc:spChg>
        <pc:spChg chg="add del">
          <ac:chgData name="Rovcanin Milan" userId="e4ed9569-3112-4501-81ca-439a26877906" providerId="ADAL" clId="{45939E4D-3CC5-465E-B47D-1017F7005651}" dt="2023-03-31T12:12:51.989" v="265" actId="26606"/>
          <ac:spMkLst>
            <pc:docMk/>
            <pc:sldMk cId="4211376661" sldId="263"/>
            <ac:spMk id="39" creationId="{3C48EA58-53D6-4E4A-9BDB-087D34617836}"/>
          </ac:spMkLst>
        </pc:spChg>
        <pc:spChg chg="add del">
          <ac:chgData name="Rovcanin Milan" userId="e4ed9569-3112-4501-81ca-439a26877906" providerId="ADAL" clId="{45939E4D-3CC5-465E-B47D-1017F7005651}" dt="2023-03-31T12:12:54.018" v="267" actId="26606"/>
          <ac:spMkLst>
            <pc:docMk/>
            <pc:sldMk cId="4211376661" sldId="263"/>
            <ac:spMk id="41" creationId="{0E42565C-E3CC-4EF0-8093-88FCC788A3C2}"/>
          </ac:spMkLst>
        </pc:spChg>
        <pc:spChg chg="add del">
          <ac:chgData name="Rovcanin Milan" userId="e4ed9569-3112-4501-81ca-439a26877906" providerId="ADAL" clId="{45939E4D-3CC5-465E-B47D-1017F7005651}" dt="2023-03-31T12:12:54.018" v="267" actId="26606"/>
          <ac:spMkLst>
            <pc:docMk/>
            <pc:sldMk cId="4211376661" sldId="263"/>
            <ac:spMk id="42" creationId="{02F429C4-ABC9-46FC-818A-B5429CDE4A96}"/>
          </ac:spMkLst>
        </pc:spChg>
        <pc:spChg chg="add del">
          <ac:chgData name="Rovcanin Milan" userId="e4ed9569-3112-4501-81ca-439a26877906" providerId="ADAL" clId="{45939E4D-3CC5-465E-B47D-1017F7005651}" dt="2023-03-31T12:12:54.018" v="267" actId="26606"/>
          <ac:spMkLst>
            <pc:docMk/>
            <pc:sldMk cId="4211376661" sldId="263"/>
            <ac:spMk id="43" creationId="{2CEF98E4-3709-4952-8F42-2305CCE34FA3}"/>
          </ac:spMkLst>
        </pc:spChg>
        <pc:spChg chg="add del">
          <ac:chgData name="Rovcanin Milan" userId="e4ed9569-3112-4501-81ca-439a26877906" providerId="ADAL" clId="{45939E4D-3CC5-465E-B47D-1017F7005651}" dt="2023-03-31T12:12:54.018" v="267" actId="26606"/>
          <ac:spMkLst>
            <pc:docMk/>
            <pc:sldMk cId="4211376661" sldId="263"/>
            <ac:spMk id="44" creationId="{F10BCCF5-D685-47FF-B675-647EAEB72C8E}"/>
          </ac:spMkLst>
        </pc:spChg>
        <pc:spChg chg="add del">
          <ac:chgData name="Rovcanin Milan" userId="e4ed9569-3112-4501-81ca-439a26877906" providerId="ADAL" clId="{45939E4D-3CC5-465E-B47D-1017F7005651}" dt="2023-03-31T12:12:54.018" v="267" actId="26606"/>
          <ac:spMkLst>
            <pc:docMk/>
            <pc:sldMk cId="4211376661" sldId="263"/>
            <ac:spMk id="45" creationId="{B0EE8A42-107A-4D4C-8D56-BBAE95C7FC0D}"/>
          </ac:spMkLst>
        </pc:spChg>
        <pc:spChg chg="add del">
          <ac:chgData name="Rovcanin Milan" userId="e4ed9569-3112-4501-81ca-439a26877906" providerId="ADAL" clId="{45939E4D-3CC5-465E-B47D-1017F7005651}" dt="2023-03-31T12:12:55.726" v="269" actId="26606"/>
          <ac:spMkLst>
            <pc:docMk/>
            <pc:sldMk cId="4211376661" sldId="263"/>
            <ac:spMk id="47" creationId="{C4B24C7E-2D5E-4C4E-9CD5-D61F243C9D1B}"/>
          </ac:spMkLst>
        </pc:spChg>
        <pc:spChg chg="add del">
          <ac:chgData name="Rovcanin Milan" userId="e4ed9569-3112-4501-81ca-439a26877906" providerId="ADAL" clId="{45939E4D-3CC5-465E-B47D-1017F7005651}" dt="2023-03-31T12:12:55.726" v="269" actId="26606"/>
          <ac:spMkLst>
            <pc:docMk/>
            <pc:sldMk cId="4211376661" sldId="263"/>
            <ac:spMk id="50" creationId="{3C48EA58-53D6-4E4A-9BDB-087D34617836}"/>
          </ac:spMkLst>
        </pc:spChg>
        <pc:spChg chg="add del">
          <ac:chgData name="Rovcanin Milan" userId="e4ed9569-3112-4501-81ca-439a26877906" providerId="ADAL" clId="{45939E4D-3CC5-465E-B47D-1017F7005651}" dt="2023-03-31T12:14:38.527" v="273" actId="26606"/>
          <ac:spMkLst>
            <pc:docMk/>
            <pc:sldMk cId="4211376661" sldId="263"/>
            <ac:spMk id="52" creationId="{0E42565C-E3CC-4EF0-8093-88FCC788A3C2}"/>
          </ac:spMkLst>
        </pc:spChg>
        <pc:spChg chg="add del">
          <ac:chgData name="Rovcanin Milan" userId="e4ed9569-3112-4501-81ca-439a26877906" providerId="ADAL" clId="{45939E4D-3CC5-465E-B47D-1017F7005651}" dt="2023-03-31T12:14:38.527" v="273" actId="26606"/>
          <ac:spMkLst>
            <pc:docMk/>
            <pc:sldMk cId="4211376661" sldId="263"/>
            <ac:spMk id="53" creationId="{02F429C4-ABC9-46FC-818A-B5429CDE4A96}"/>
          </ac:spMkLst>
        </pc:spChg>
        <pc:spChg chg="add del">
          <ac:chgData name="Rovcanin Milan" userId="e4ed9569-3112-4501-81ca-439a26877906" providerId="ADAL" clId="{45939E4D-3CC5-465E-B47D-1017F7005651}" dt="2023-03-31T12:14:38.527" v="273" actId="26606"/>
          <ac:spMkLst>
            <pc:docMk/>
            <pc:sldMk cId="4211376661" sldId="263"/>
            <ac:spMk id="54" creationId="{2CEF98E4-3709-4952-8F42-2305CCE34FA3}"/>
          </ac:spMkLst>
        </pc:spChg>
        <pc:spChg chg="add del">
          <ac:chgData name="Rovcanin Milan" userId="e4ed9569-3112-4501-81ca-439a26877906" providerId="ADAL" clId="{45939E4D-3CC5-465E-B47D-1017F7005651}" dt="2023-03-31T12:14:38.527" v="273" actId="26606"/>
          <ac:spMkLst>
            <pc:docMk/>
            <pc:sldMk cId="4211376661" sldId="263"/>
            <ac:spMk id="55" creationId="{F10BCCF5-D685-47FF-B675-647EAEB72C8E}"/>
          </ac:spMkLst>
        </pc:spChg>
        <pc:spChg chg="add del">
          <ac:chgData name="Rovcanin Milan" userId="e4ed9569-3112-4501-81ca-439a26877906" providerId="ADAL" clId="{45939E4D-3CC5-465E-B47D-1017F7005651}" dt="2023-03-31T12:14:38.527" v="273" actId="26606"/>
          <ac:spMkLst>
            <pc:docMk/>
            <pc:sldMk cId="4211376661" sldId="263"/>
            <ac:spMk id="56" creationId="{B0EE8A42-107A-4D4C-8D56-BBAE95C7FC0D}"/>
          </ac:spMkLst>
        </pc:spChg>
        <pc:spChg chg="add del">
          <ac:chgData name="Rovcanin Milan" userId="e4ed9569-3112-4501-81ca-439a26877906" providerId="ADAL" clId="{45939E4D-3CC5-465E-B47D-1017F7005651}" dt="2023-03-31T12:36:29.063" v="373" actId="26606"/>
          <ac:spMkLst>
            <pc:docMk/>
            <pc:sldMk cId="4211376661" sldId="263"/>
            <ac:spMk id="61" creationId="{D278ADA9-6383-4BDD-80D2-8899A402687B}"/>
          </ac:spMkLst>
        </pc:spChg>
        <pc:spChg chg="add del">
          <ac:chgData name="Rovcanin Milan" userId="e4ed9569-3112-4501-81ca-439a26877906" providerId="ADAL" clId="{45939E4D-3CC5-465E-B47D-1017F7005651}" dt="2023-03-31T12:36:29.063" v="373" actId="26606"/>
          <ac:spMkLst>
            <pc:docMk/>
            <pc:sldMk cId="4211376661" sldId="263"/>
            <ac:spMk id="63" creationId="{484B7147-B0F6-40ED-B5A2-FF72BC8198B6}"/>
          </ac:spMkLst>
        </pc:spChg>
        <pc:spChg chg="add del">
          <ac:chgData name="Rovcanin Milan" userId="e4ed9569-3112-4501-81ca-439a26877906" providerId="ADAL" clId="{45939E4D-3CC5-465E-B47D-1017F7005651}" dt="2023-03-31T12:36:29.063" v="373" actId="26606"/>
          <ac:spMkLst>
            <pc:docMk/>
            <pc:sldMk cId="4211376661" sldId="263"/>
            <ac:spMk id="65" creationId="{B36D2DE0-0628-4A9A-A59D-7BA8B5EB3022}"/>
          </ac:spMkLst>
        </pc:spChg>
        <pc:spChg chg="add del">
          <ac:chgData name="Rovcanin Milan" userId="e4ed9569-3112-4501-81ca-439a26877906" providerId="ADAL" clId="{45939E4D-3CC5-465E-B47D-1017F7005651}" dt="2023-03-31T12:36:29.063" v="373" actId="26606"/>
          <ac:spMkLst>
            <pc:docMk/>
            <pc:sldMk cId="4211376661" sldId="263"/>
            <ac:spMk id="67" creationId="{48E405C9-94BE-41DA-928C-DEC9A8550E9F}"/>
          </ac:spMkLst>
        </pc:spChg>
        <pc:spChg chg="add del">
          <ac:chgData name="Rovcanin Milan" userId="e4ed9569-3112-4501-81ca-439a26877906" providerId="ADAL" clId="{45939E4D-3CC5-465E-B47D-1017F7005651}" dt="2023-03-31T12:36:29.063" v="373" actId="26606"/>
          <ac:spMkLst>
            <pc:docMk/>
            <pc:sldMk cId="4211376661" sldId="263"/>
            <ac:spMk id="69" creationId="{D2091A72-D5BB-42AC-8FD3-F7747D90861E}"/>
          </ac:spMkLst>
        </pc:spChg>
        <pc:spChg chg="add del">
          <ac:chgData name="Rovcanin Milan" userId="e4ed9569-3112-4501-81ca-439a26877906" providerId="ADAL" clId="{45939E4D-3CC5-465E-B47D-1017F7005651}" dt="2023-03-31T12:36:29.063" v="373" actId="26606"/>
          <ac:spMkLst>
            <pc:docMk/>
            <pc:sldMk cId="4211376661" sldId="263"/>
            <ac:spMk id="71" creationId="{6ED12BFC-A737-46AF-8411-481112D54B0C}"/>
          </ac:spMkLst>
        </pc:spChg>
        <pc:spChg chg="add del">
          <ac:chgData name="Rovcanin Milan" userId="e4ed9569-3112-4501-81ca-439a26877906" providerId="ADAL" clId="{45939E4D-3CC5-465E-B47D-1017F7005651}" dt="2023-03-31T12:36:13.246" v="370" actId="26606"/>
          <ac:spMkLst>
            <pc:docMk/>
            <pc:sldMk cId="4211376661" sldId="263"/>
            <ac:spMk id="76" creationId="{4522B21E-B2B9-4C72-9A71-C87EFD137480}"/>
          </ac:spMkLst>
        </pc:spChg>
        <pc:spChg chg="add del">
          <ac:chgData name="Rovcanin Milan" userId="e4ed9569-3112-4501-81ca-439a26877906" providerId="ADAL" clId="{45939E4D-3CC5-465E-B47D-1017F7005651}" dt="2023-03-31T12:36:10.532" v="368" actId="26606"/>
          <ac:spMkLst>
            <pc:docMk/>
            <pc:sldMk cId="4211376661" sldId="263"/>
            <ac:spMk id="77" creationId="{C1DD1A8A-57D5-4A81-AD04-532B043C5611}"/>
          </ac:spMkLst>
        </pc:spChg>
        <pc:spChg chg="add del">
          <ac:chgData name="Rovcanin Milan" userId="e4ed9569-3112-4501-81ca-439a26877906" providerId="ADAL" clId="{45939E4D-3CC5-465E-B47D-1017F7005651}" dt="2023-03-31T12:36:13.246" v="370" actId="26606"/>
          <ac:spMkLst>
            <pc:docMk/>
            <pc:sldMk cId="4211376661" sldId="263"/>
            <ac:spMk id="78" creationId="{5EB7D2A2-F448-44D4-938C-DC84CBCB3B1E}"/>
          </ac:spMkLst>
        </pc:spChg>
        <pc:spChg chg="add del">
          <ac:chgData name="Rovcanin Milan" userId="e4ed9569-3112-4501-81ca-439a26877906" providerId="ADAL" clId="{45939E4D-3CC5-465E-B47D-1017F7005651}" dt="2023-03-31T12:36:10.532" v="368" actId="26606"/>
          <ac:spMkLst>
            <pc:docMk/>
            <pc:sldMk cId="4211376661" sldId="263"/>
            <ac:spMk id="79" creationId="{007891EC-4501-44ED-A8C8-B11B6DB767AB}"/>
          </ac:spMkLst>
        </pc:spChg>
        <pc:spChg chg="add del">
          <ac:chgData name="Rovcanin Milan" userId="e4ed9569-3112-4501-81ca-439a26877906" providerId="ADAL" clId="{45939E4D-3CC5-465E-B47D-1017F7005651}" dt="2023-03-31T12:36:13.246" v="370" actId="26606"/>
          <ac:spMkLst>
            <pc:docMk/>
            <pc:sldMk cId="4211376661" sldId="263"/>
            <ac:spMk id="80" creationId="{871AEA07-1E14-44B4-8E55-64EF049CD66F}"/>
          </ac:spMkLst>
        </pc:spChg>
        <pc:spChg chg="add del">
          <ac:chgData name="Rovcanin Milan" userId="e4ed9569-3112-4501-81ca-439a26877906" providerId="ADAL" clId="{45939E4D-3CC5-465E-B47D-1017F7005651}" dt="2023-03-31T12:36:29.045" v="372" actId="26606"/>
          <ac:spMkLst>
            <pc:docMk/>
            <pc:sldMk cId="4211376661" sldId="263"/>
            <ac:spMk id="84" creationId="{3A930249-8242-4E2B-AF17-C01826488321}"/>
          </ac:spMkLst>
        </pc:spChg>
        <pc:spChg chg="add del">
          <ac:chgData name="Rovcanin Milan" userId="e4ed9569-3112-4501-81ca-439a26877906" providerId="ADAL" clId="{45939E4D-3CC5-465E-B47D-1017F7005651}" dt="2023-03-31T12:36:29.045" v="372" actId="26606"/>
          <ac:spMkLst>
            <pc:docMk/>
            <pc:sldMk cId="4211376661" sldId="263"/>
            <ac:spMk id="85" creationId="{A5BDD999-C5E1-4B3E-A710-768673819165}"/>
          </ac:spMkLst>
        </pc:spChg>
        <pc:spChg chg="add del">
          <ac:chgData name="Rovcanin Milan" userId="e4ed9569-3112-4501-81ca-439a26877906" providerId="ADAL" clId="{45939E4D-3CC5-465E-B47D-1017F7005651}" dt="2023-03-31T12:36:44.609" v="375" actId="26606"/>
          <ac:spMkLst>
            <pc:docMk/>
            <pc:sldMk cId="4211376661" sldId="263"/>
            <ac:spMk id="88" creationId="{BCC81228-CEA3-402B-B8E5-688F5BFA7876}"/>
          </ac:spMkLst>
        </pc:spChg>
        <pc:spChg chg="add del">
          <ac:chgData name="Rovcanin Milan" userId="e4ed9569-3112-4501-81ca-439a26877906" providerId="ADAL" clId="{45939E4D-3CC5-465E-B47D-1017F7005651}" dt="2023-03-31T12:36:44.609" v="375" actId="26606"/>
          <ac:spMkLst>
            <pc:docMk/>
            <pc:sldMk cId="4211376661" sldId="263"/>
            <ac:spMk id="89" creationId="{BC0916B8-FF7A-4ECB-9FD7-C7668658D9B4}"/>
          </ac:spMkLst>
        </pc:spChg>
        <pc:spChg chg="add del">
          <ac:chgData name="Rovcanin Milan" userId="e4ed9569-3112-4501-81ca-439a26877906" providerId="ADAL" clId="{45939E4D-3CC5-465E-B47D-1017F7005651}" dt="2023-03-31T12:36:44.609" v="375" actId="26606"/>
          <ac:spMkLst>
            <pc:docMk/>
            <pc:sldMk cId="4211376661" sldId="263"/>
            <ac:spMk id="90" creationId="{9DC011D4-C95F-4B2E-9A3C-A46DCDE956DC}"/>
          </ac:spMkLst>
        </pc:spChg>
        <pc:spChg chg="add del">
          <ac:chgData name="Rovcanin Milan" userId="e4ed9569-3112-4501-81ca-439a26877906" providerId="ADAL" clId="{45939E4D-3CC5-465E-B47D-1017F7005651}" dt="2023-03-31T12:37:26.071" v="380" actId="26606"/>
          <ac:spMkLst>
            <pc:docMk/>
            <pc:sldMk cId="4211376661" sldId="263"/>
            <ac:spMk id="95" creationId="{F12E7CC5-C78B-4EBD-9565-3FA00FAA6CF2}"/>
          </ac:spMkLst>
        </pc:spChg>
        <pc:spChg chg="add del">
          <ac:chgData name="Rovcanin Milan" userId="e4ed9569-3112-4501-81ca-439a26877906" providerId="ADAL" clId="{45939E4D-3CC5-465E-B47D-1017F7005651}" dt="2023-03-31T12:37:26.071" v="380" actId="26606"/>
          <ac:spMkLst>
            <pc:docMk/>
            <pc:sldMk cId="4211376661" sldId="263"/>
            <ac:spMk id="97" creationId="{3A4529A5-F675-429F-8044-01372BB13422}"/>
          </ac:spMkLst>
        </pc:spChg>
        <pc:spChg chg="add del">
          <ac:chgData name="Rovcanin Milan" userId="e4ed9569-3112-4501-81ca-439a26877906" providerId="ADAL" clId="{45939E4D-3CC5-465E-B47D-1017F7005651}" dt="2023-03-31T12:37:26.071" v="380" actId="26606"/>
          <ac:spMkLst>
            <pc:docMk/>
            <pc:sldMk cId="4211376661" sldId="263"/>
            <ac:spMk id="99" creationId="{63DAB858-5A0C-4AFF-AAC6-705EDF8DB733}"/>
          </ac:spMkLst>
        </pc:spChg>
        <pc:spChg chg="add del">
          <ac:chgData name="Rovcanin Milan" userId="e4ed9569-3112-4501-81ca-439a26877906" providerId="ADAL" clId="{45939E4D-3CC5-465E-B47D-1017F7005651}" dt="2023-03-31T12:52:51.963" v="467" actId="26606"/>
          <ac:spMkLst>
            <pc:docMk/>
            <pc:sldMk cId="4211376661" sldId="263"/>
            <ac:spMk id="104" creationId="{3301E07F-4F79-4B58-8698-EF24DC1ECDBF}"/>
          </ac:spMkLst>
        </pc:spChg>
        <pc:spChg chg="add del">
          <ac:chgData name="Rovcanin Milan" userId="e4ed9569-3112-4501-81ca-439a26877906" providerId="ADAL" clId="{45939E4D-3CC5-465E-B47D-1017F7005651}" dt="2023-03-31T12:52:51.963" v="467" actId="26606"/>
          <ac:spMkLst>
            <pc:docMk/>
            <pc:sldMk cId="4211376661" sldId="263"/>
            <ac:spMk id="106" creationId="{E58B2195-5055-402F-A3E7-53FF0E4980C3}"/>
          </ac:spMkLst>
        </pc:spChg>
        <pc:spChg chg="add del">
          <ac:chgData name="Rovcanin Milan" userId="e4ed9569-3112-4501-81ca-439a26877906" providerId="ADAL" clId="{45939E4D-3CC5-465E-B47D-1017F7005651}" dt="2023-03-31T12:52:51.963" v="467" actId="26606"/>
          <ac:spMkLst>
            <pc:docMk/>
            <pc:sldMk cId="4211376661" sldId="263"/>
            <ac:spMk id="108" creationId="{9EE6F773-742A-491A-9A00-A2A150DF500A}"/>
          </ac:spMkLst>
        </pc:spChg>
        <pc:spChg chg="add">
          <ac:chgData name="Rovcanin Milan" userId="e4ed9569-3112-4501-81ca-439a26877906" providerId="ADAL" clId="{45939E4D-3CC5-465E-B47D-1017F7005651}" dt="2023-03-31T12:52:51.963" v="467" actId="26606"/>
          <ac:spMkLst>
            <pc:docMk/>
            <pc:sldMk cId="4211376661" sldId="263"/>
            <ac:spMk id="115" creationId="{3F138222-D274-4866-96E7-C3B1D6DA8CEE}"/>
          </ac:spMkLst>
        </pc:spChg>
        <pc:spChg chg="add">
          <ac:chgData name="Rovcanin Milan" userId="e4ed9569-3112-4501-81ca-439a26877906" providerId="ADAL" clId="{45939E4D-3CC5-465E-B47D-1017F7005651}" dt="2023-03-31T12:52:51.963" v="467" actId="26606"/>
          <ac:spMkLst>
            <pc:docMk/>
            <pc:sldMk cId="4211376661" sldId="263"/>
            <ac:spMk id="117" creationId="{5888E255-D20B-4F26-B9DA-3DF036797008}"/>
          </ac:spMkLst>
        </pc:spChg>
        <pc:spChg chg="add">
          <ac:chgData name="Rovcanin Milan" userId="e4ed9569-3112-4501-81ca-439a26877906" providerId="ADAL" clId="{45939E4D-3CC5-465E-B47D-1017F7005651}" dt="2023-03-31T12:52:51.963" v="467" actId="26606"/>
          <ac:spMkLst>
            <pc:docMk/>
            <pc:sldMk cId="4211376661" sldId="263"/>
            <ac:spMk id="119" creationId="{02AD46D6-02D6-45B3-921C-F4033826EFA7}"/>
          </ac:spMkLst>
        </pc:spChg>
        <pc:grpChg chg="add del">
          <ac:chgData name="Rovcanin Milan" userId="e4ed9569-3112-4501-81ca-439a26877906" providerId="ADAL" clId="{45939E4D-3CC5-465E-B47D-1017F7005651}" dt="2023-03-31T12:12:28.438" v="257" actId="26606"/>
          <ac:grpSpMkLst>
            <pc:docMk/>
            <pc:sldMk cId="4211376661" sldId="263"/>
            <ac:grpSpMk id="16" creationId="{8734DDD3-F723-4DD3-8ABE-EC0B2AC87D74}"/>
          </ac:grpSpMkLst>
        </pc:grpChg>
        <pc:grpChg chg="add del">
          <ac:chgData name="Rovcanin Milan" userId="e4ed9569-3112-4501-81ca-439a26877906" providerId="ADAL" clId="{45939E4D-3CC5-465E-B47D-1017F7005651}" dt="2023-03-31T12:12:36.565" v="261" actId="26606"/>
          <ac:grpSpMkLst>
            <pc:docMk/>
            <pc:sldMk cId="4211376661" sldId="263"/>
            <ac:grpSpMk id="27" creationId="{99072643-A0EC-42FB-B66A-24C0E6FFDC96}"/>
          </ac:grpSpMkLst>
        </pc:grpChg>
        <pc:grpChg chg="add del">
          <ac:chgData name="Rovcanin Milan" userId="e4ed9569-3112-4501-81ca-439a26877906" providerId="ADAL" clId="{45939E4D-3CC5-465E-B47D-1017F7005651}" dt="2023-03-31T12:12:51.989" v="265" actId="26606"/>
          <ac:grpSpMkLst>
            <pc:docMk/>
            <pc:sldMk cId="4211376661" sldId="263"/>
            <ac:grpSpMk id="37" creationId="{99072643-A0EC-42FB-B66A-24C0E6FFDC96}"/>
          </ac:grpSpMkLst>
        </pc:grpChg>
        <pc:grpChg chg="add del">
          <ac:chgData name="Rovcanin Milan" userId="e4ed9569-3112-4501-81ca-439a26877906" providerId="ADAL" clId="{45939E4D-3CC5-465E-B47D-1017F7005651}" dt="2023-03-31T12:12:55.726" v="269" actId="26606"/>
          <ac:grpSpMkLst>
            <pc:docMk/>
            <pc:sldMk cId="4211376661" sldId="263"/>
            <ac:grpSpMk id="48" creationId="{99072643-A0EC-42FB-B66A-24C0E6FFDC96}"/>
          </ac:grpSpMkLst>
        </pc:grpChg>
        <pc:picChg chg="add del">
          <ac:chgData name="Rovcanin Milan" userId="e4ed9569-3112-4501-81ca-439a26877906" providerId="ADAL" clId="{45939E4D-3CC5-465E-B47D-1017F7005651}" dt="2023-03-31T12:36:10.532" v="368" actId="26606"/>
          <ac:picMkLst>
            <pc:docMk/>
            <pc:sldMk cId="4211376661" sldId="263"/>
            <ac:picMk id="73" creationId="{069BE0F1-8B41-5A2F-DE32-E94CEDED8D3F}"/>
          </ac:picMkLst>
        </pc:picChg>
        <pc:picChg chg="add del mod ord">
          <ac:chgData name="Rovcanin Milan" userId="e4ed9569-3112-4501-81ca-439a26877906" providerId="ADAL" clId="{45939E4D-3CC5-465E-B47D-1017F7005651}" dt="2023-03-31T12:52:43.418" v="466" actId="478"/>
          <ac:picMkLst>
            <pc:docMk/>
            <pc:sldMk cId="4211376661" sldId="263"/>
            <ac:picMk id="75" creationId="{C7E32802-1A45-3756-EA97-16F847634897}"/>
          </ac:picMkLst>
        </pc:picChg>
        <pc:picChg chg="add del">
          <ac:chgData name="Rovcanin Milan" userId="e4ed9569-3112-4501-81ca-439a26877906" providerId="ADAL" clId="{45939E4D-3CC5-465E-B47D-1017F7005651}" dt="2023-03-31T12:36:29.045" v="372" actId="26606"/>
          <ac:picMkLst>
            <pc:docMk/>
            <pc:sldMk cId="4211376661" sldId="263"/>
            <ac:picMk id="86" creationId="{1618AC17-D1D3-3A95-C785-9E2E5D03B6DA}"/>
          </ac:picMkLst>
        </pc:picChg>
        <pc:picChg chg="add">
          <ac:chgData name="Rovcanin Milan" userId="e4ed9569-3112-4501-81ca-439a26877906" providerId="ADAL" clId="{45939E4D-3CC5-465E-B47D-1017F7005651}" dt="2023-03-31T12:52:51.963" v="467" actId="26606"/>
          <ac:picMkLst>
            <pc:docMk/>
            <pc:sldMk cId="4211376661" sldId="263"/>
            <ac:picMk id="112" creationId="{1055F31C-5E14-6501-78EA-6DB8F8699E2A}"/>
          </ac:picMkLst>
        </pc:picChg>
        <pc:cxnChg chg="add del">
          <ac:chgData name="Rovcanin Milan" userId="e4ed9569-3112-4501-81ca-439a26877906" providerId="ADAL" clId="{45939E4D-3CC5-465E-B47D-1017F7005651}" dt="2023-03-31T12:12:06.007" v="255" actId="26606"/>
          <ac:cxnSpMkLst>
            <pc:docMk/>
            <pc:sldMk cId="4211376661" sldId="263"/>
            <ac:cxnSpMk id="13" creationId="{F7C8EA93-3210-4C62-99E9-153C275E3A87}"/>
          </ac:cxnSpMkLst>
        </pc:cxnChg>
        <pc:cxnChg chg="add del">
          <ac:chgData name="Rovcanin Milan" userId="e4ed9569-3112-4501-81ca-439a26877906" providerId="ADAL" clId="{45939E4D-3CC5-465E-B47D-1017F7005651}" dt="2023-03-31T12:36:13.246" v="370" actId="26606"/>
          <ac:cxnSpMkLst>
            <pc:docMk/>
            <pc:sldMk cId="4211376661" sldId="263"/>
            <ac:cxnSpMk id="82" creationId="{F7C8EA93-3210-4C62-99E9-153C275E3A87}"/>
          </ac:cxnSpMkLst>
        </pc:cxnChg>
      </pc:sldChg>
      <pc:sldChg chg="addSp delSp modSp new mod setBg modAnim">
        <pc:chgData name="Rovcanin Milan" userId="e4ed9569-3112-4501-81ca-439a26877906" providerId="ADAL" clId="{45939E4D-3CC5-465E-B47D-1017F7005651}" dt="2023-04-04T13:06:16.244" v="1723"/>
        <pc:sldMkLst>
          <pc:docMk/>
          <pc:sldMk cId="3217605136" sldId="264"/>
        </pc:sldMkLst>
        <pc:spChg chg="mod">
          <ac:chgData name="Rovcanin Milan" userId="e4ed9569-3112-4501-81ca-439a26877906" providerId="ADAL" clId="{45939E4D-3CC5-465E-B47D-1017F7005651}" dt="2023-03-31T12:15:48.583" v="279" actId="26606"/>
          <ac:spMkLst>
            <pc:docMk/>
            <pc:sldMk cId="3217605136" sldId="264"/>
            <ac:spMk id="2" creationId="{C7918147-BFC8-268A-FE8D-A7BD57A8AB11}"/>
          </ac:spMkLst>
        </pc:spChg>
        <pc:spChg chg="del mod">
          <ac:chgData name="Rovcanin Milan" userId="e4ed9569-3112-4501-81ca-439a26877906" providerId="ADAL" clId="{45939E4D-3CC5-465E-B47D-1017F7005651}" dt="2023-03-31T12:15:37.691" v="278"/>
          <ac:spMkLst>
            <pc:docMk/>
            <pc:sldMk cId="3217605136" sldId="264"/>
            <ac:spMk id="3" creationId="{0A6D459E-E0F6-8B90-DFA2-169AF82F18C5}"/>
          </ac:spMkLst>
        </pc:spChg>
        <pc:spChg chg="add">
          <ac:chgData name="Rovcanin Milan" userId="e4ed9569-3112-4501-81ca-439a26877906" providerId="ADAL" clId="{45939E4D-3CC5-465E-B47D-1017F7005651}" dt="2023-03-31T12:15:48.583" v="279" actId="26606"/>
          <ac:spMkLst>
            <pc:docMk/>
            <pc:sldMk cId="3217605136" sldId="264"/>
            <ac:spMk id="9" creationId="{D4771268-CB57-404A-9271-370EB28F6090}"/>
          </ac:spMkLst>
        </pc:spChg>
        <pc:picChg chg="add mod">
          <ac:chgData name="Rovcanin Milan" userId="e4ed9569-3112-4501-81ca-439a26877906" providerId="ADAL" clId="{45939E4D-3CC5-465E-B47D-1017F7005651}" dt="2023-03-31T12:15:48.583" v="279" actId="26606"/>
          <ac:picMkLst>
            <pc:docMk/>
            <pc:sldMk cId="3217605136" sldId="264"/>
            <ac:picMk id="4" creationId="{E218C763-73EA-D7D5-0F4B-D44F8F11CDF9}"/>
          </ac:picMkLst>
        </pc:picChg>
      </pc:sldChg>
      <pc:sldChg chg="addSp delSp modSp new mod setBg modAnim">
        <pc:chgData name="Rovcanin Milan" userId="e4ed9569-3112-4501-81ca-439a26877906" providerId="ADAL" clId="{45939E4D-3CC5-465E-B47D-1017F7005651}" dt="2023-04-04T13:00:21.496" v="1712"/>
        <pc:sldMkLst>
          <pc:docMk/>
          <pc:sldMk cId="274784847" sldId="265"/>
        </pc:sldMkLst>
        <pc:spChg chg="mod">
          <ac:chgData name="Rovcanin Milan" userId="e4ed9569-3112-4501-81ca-439a26877906" providerId="ADAL" clId="{45939E4D-3CC5-465E-B47D-1017F7005651}" dt="2023-03-31T12:39:19.725" v="406" actId="20577"/>
          <ac:spMkLst>
            <pc:docMk/>
            <pc:sldMk cId="274784847" sldId="265"/>
            <ac:spMk id="2" creationId="{AA80DAC6-843A-F703-9358-CE11A40A5A28}"/>
          </ac:spMkLst>
        </pc:spChg>
        <pc:spChg chg="del mod">
          <ac:chgData name="Rovcanin Milan" userId="e4ed9569-3112-4501-81ca-439a26877906" providerId="ADAL" clId="{45939E4D-3CC5-465E-B47D-1017F7005651}" dt="2023-03-31T12:20:12.917" v="291"/>
          <ac:spMkLst>
            <pc:docMk/>
            <pc:sldMk cId="274784847" sldId="265"/>
            <ac:spMk id="3" creationId="{F682E54B-1D8B-0530-2D1E-B73E470BD2EE}"/>
          </ac:spMkLst>
        </pc:spChg>
        <pc:spChg chg="add del mod">
          <ac:chgData name="Rovcanin Milan" userId="e4ed9569-3112-4501-81ca-439a26877906" providerId="ADAL" clId="{45939E4D-3CC5-465E-B47D-1017F7005651}" dt="2023-03-31T12:21:58.848" v="300" actId="478"/>
          <ac:spMkLst>
            <pc:docMk/>
            <pc:sldMk cId="274784847" sldId="265"/>
            <ac:spMk id="6" creationId="{8B8735EE-E360-4A80-CC76-8547378DAF2F}"/>
          </ac:spMkLst>
        </pc:spChg>
        <pc:spChg chg="add">
          <ac:chgData name="Rovcanin Milan" userId="e4ed9569-3112-4501-81ca-439a26877906" providerId="ADAL" clId="{45939E4D-3CC5-465E-B47D-1017F7005651}" dt="2023-03-31T12:22:21.777" v="302" actId="26606"/>
          <ac:spMkLst>
            <pc:docMk/>
            <pc:sldMk cId="274784847" sldId="265"/>
            <ac:spMk id="8" creationId="{D4771268-CB57-404A-9271-370EB28F6090}"/>
          </ac:spMkLst>
        </pc:spChg>
        <pc:spChg chg="add del">
          <ac:chgData name="Rovcanin Milan" userId="e4ed9569-3112-4501-81ca-439a26877906" providerId="ADAL" clId="{45939E4D-3CC5-465E-B47D-1017F7005651}" dt="2023-03-31T12:22:00.627" v="301" actId="26606"/>
          <ac:spMkLst>
            <pc:docMk/>
            <pc:sldMk cId="274784847" sldId="265"/>
            <ac:spMk id="9" creationId="{D4771268-CB57-404A-9271-370EB28F6090}"/>
          </ac:spMkLst>
        </pc:spChg>
        <pc:spChg chg="add del">
          <ac:chgData name="Rovcanin Milan" userId="e4ed9569-3112-4501-81ca-439a26877906" providerId="ADAL" clId="{45939E4D-3CC5-465E-B47D-1017F7005651}" dt="2023-03-31T12:21:55.400" v="298" actId="26606"/>
          <ac:spMkLst>
            <pc:docMk/>
            <pc:sldMk cId="274784847" sldId="265"/>
            <ac:spMk id="14" creationId="{D4771268-CB57-404A-9271-370EB28F6090}"/>
          </ac:spMkLst>
        </pc:spChg>
        <pc:picChg chg="add del mod">
          <ac:chgData name="Rovcanin Milan" userId="e4ed9569-3112-4501-81ca-439a26877906" providerId="ADAL" clId="{45939E4D-3CC5-465E-B47D-1017F7005651}" dt="2023-03-31T12:22:21.777" v="302" actId="26606"/>
          <ac:picMkLst>
            <pc:docMk/>
            <pc:sldMk cId="274784847" sldId="265"/>
            <ac:picMk id="4" creationId="{44007CD5-929A-E864-150A-9937E6433EE1}"/>
          </ac:picMkLst>
        </pc:picChg>
        <pc:picChg chg="add del mod">
          <ac:chgData name="Rovcanin Milan" userId="e4ed9569-3112-4501-81ca-439a26877906" providerId="ADAL" clId="{45939E4D-3CC5-465E-B47D-1017F7005651}" dt="2023-03-31T12:21:57.798" v="299"/>
          <ac:picMkLst>
            <pc:docMk/>
            <pc:sldMk cId="274784847" sldId="265"/>
            <ac:picMk id="7" creationId="{81A6CD64-5544-58FB-14BE-063D4A4D8C4B}"/>
          </ac:picMkLst>
        </pc:picChg>
        <pc:picChg chg="add mod">
          <ac:chgData name="Rovcanin Milan" userId="e4ed9569-3112-4501-81ca-439a26877906" providerId="ADAL" clId="{45939E4D-3CC5-465E-B47D-1017F7005651}" dt="2023-03-31T12:43:58.939" v="458" actId="14100"/>
          <ac:picMkLst>
            <pc:docMk/>
            <pc:sldMk cId="274784847" sldId="265"/>
            <ac:picMk id="10" creationId="{2F5FB51B-4D99-D430-C362-55BD3CC21F1F}"/>
          </ac:picMkLst>
        </pc:picChg>
        <pc:picChg chg="add mod">
          <ac:chgData name="Rovcanin Milan" userId="e4ed9569-3112-4501-81ca-439a26877906" providerId="ADAL" clId="{45939E4D-3CC5-465E-B47D-1017F7005651}" dt="2023-03-31T12:44:08.585" v="459" actId="14100"/>
          <ac:picMkLst>
            <pc:docMk/>
            <pc:sldMk cId="274784847" sldId="265"/>
            <ac:picMk id="11" creationId="{F68239CE-C35C-82F9-E02C-965C5FBB7519}"/>
          </ac:picMkLst>
        </pc:picChg>
        <pc:picChg chg="add mod">
          <ac:chgData name="Rovcanin Milan" userId="e4ed9569-3112-4501-81ca-439a26877906" providerId="ADAL" clId="{45939E4D-3CC5-465E-B47D-1017F7005651}" dt="2023-03-31T12:44:21.800" v="460" actId="1076"/>
          <ac:picMkLst>
            <pc:docMk/>
            <pc:sldMk cId="274784847" sldId="265"/>
            <ac:picMk id="12" creationId="{01A7E470-AE4A-F425-D1FA-3713B82FA4F8}"/>
          </ac:picMkLst>
        </pc:picChg>
      </pc:sldChg>
      <pc:sldChg chg="addSp delSp modSp add mod ord addAnim delAnim modAnim">
        <pc:chgData name="Rovcanin Milan" userId="e4ed9569-3112-4501-81ca-439a26877906" providerId="ADAL" clId="{45939E4D-3CC5-465E-B47D-1017F7005651}" dt="2023-04-04T13:11:09.321" v="1734"/>
        <pc:sldMkLst>
          <pc:docMk/>
          <pc:sldMk cId="3650357429" sldId="266"/>
        </pc:sldMkLst>
        <pc:spChg chg="mod">
          <ac:chgData name="Rovcanin Milan" userId="e4ed9569-3112-4501-81ca-439a26877906" providerId="ADAL" clId="{45939E4D-3CC5-465E-B47D-1017F7005651}" dt="2023-03-31T12:39:11.082" v="403" actId="20577"/>
          <ac:spMkLst>
            <pc:docMk/>
            <pc:sldMk cId="3650357429" sldId="266"/>
            <ac:spMk id="2" creationId="{C7918147-BFC8-268A-FE8D-A7BD57A8AB11}"/>
          </ac:spMkLst>
        </pc:spChg>
        <pc:picChg chg="add del mod">
          <ac:chgData name="Rovcanin Milan" userId="e4ed9569-3112-4501-81ca-439a26877906" providerId="ADAL" clId="{45939E4D-3CC5-465E-B47D-1017F7005651}" dt="2023-04-04T13:10:29.577" v="1730" actId="478"/>
          <ac:picMkLst>
            <pc:docMk/>
            <pc:sldMk cId="3650357429" sldId="266"/>
            <ac:picMk id="3" creationId="{1D79D83F-E0DE-9BD3-D8E1-1543AC7A7E09}"/>
          </ac:picMkLst>
        </pc:picChg>
        <pc:picChg chg="add del mod">
          <ac:chgData name="Rovcanin Milan" userId="e4ed9569-3112-4501-81ca-439a26877906" providerId="ADAL" clId="{45939E4D-3CC5-465E-B47D-1017F7005651}" dt="2023-04-04T13:10:31.625" v="1731" actId="478"/>
          <ac:picMkLst>
            <pc:docMk/>
            <pc:sldMk cId="3650357429" sldId="266"/>
            <ac:picMk id="5" creationId="{387870D7-D2C2-FFFA-3AC5-730B24A3B7AB}"/>
          </ac:picMkLst>
        </pc:picChg>
        <pc:picChg chg="add del mod">
          <ac:chgData name="Rovcanin Milan" userId="e4ed9569-3112-4501-81ca-439a26877906" providerId="ADAL" clId="{45939E4D-3CC5-465E-B47D-1017F7005651}" dt="2023-04-04T13:10:52.932" v="1732" actId="1076"/>
          <ac:picMkLst>
            <pc:docMk/>
            <pc:sldMk cId="3650357429" sldId="266"/>
            <ac:picMk id="6" creationId="{0D8F8F3C-7DF9-D762-298A-3D925CD05072}"/>
          </ac:picMkLst>
        </pc:picChg>
        <pc:picChg chg="add del mod">
          <ac:chgData name="Rovcanin Milan" userId="e4ed9569-3112-4501-81ca-439a26877906" providerId="ADAL" clId="{45939E4D-3CC5-465E-B47D-1017F7005651}" dt="2023-04-04T13:10:52.932" v="1732" actId="1076"/>
          <ac:picMkLst>
            <pc:docMk/>
            <pc:sldMk cId="3650357429" sldId="266"/>
            <ac:picMk id="7" creationId="{CB955231-ECB0-01AD-04E3-BFFB21106CF6}"/>
          </ac:picMkLst>
        </pc:picChg>
        <pc:picChg chg="add del mod">
          <ac:chgData name="Rovcanin Milan" userId="e4ed9569-3112-4501-81ca-439a26877906" providerId="ADAL" clId="{45939E4D-3CC5-465E-B47D-1017F7005651}" dt="2023-04-04T13:10:52.932" v="1732" actId="1076"/>
          <ac:picMkLst>
            <pc:docMk/>
            <pc:sldMk cId="3650357429" sldId="266"/>
            <ac:picMk id="8" creationId="{EB147F3D-5AD6-E38E-3F3A-E66CCBD11A34}"/>
          </ac:picMkLst>
        </pc:picChg>
      </pc:sldChg>
      <pc:sldChg chg="delSp modSp add mod modAnim">
        <pc:chgData name="Rovcanin Milan" userId="e4ed9569-3112-4501-81ca-439a26877906" providerId="ADAL" clId="{45939E4D-3CC5-465E-B47D-1017F7005651}" dt="2023-04-04T13:01:11.939" v="1715"/>
        <pc:sldMkLst>
          <pc:docMk/>
          <pc:sldMk cId="1799510878" sldId="267"/>
        </pc:sldMkLst>
        <pc:spChg chg="mod">
          <ac:chgData name="Rovcanin Milan" userId="e4ed9569-3112-4501-81ca-439a26877906" providerId="ADAL" clId="{45939E4D-3CC5-465E-B47D-1017F7005651}" dt="2023-04-03T12:02:36.173" v="673" actId="20577"/>
          <ac:spMkLst>
            <pc:docMk/>
            <pc:sldMk cId="1799510878" sldId="267"/>
            <ac:spMk id="2" creationId="{C7918147-BFC8-268A-FE8D-A7BD57A8AB11}"/>
          </ac:spMkLst>
        </pc:spChg>
        <pc:picChg chg="del">
          <ac:chgData name="Rovcanin Milan" userId="e4ed9569-3112-4501-81ca-439a26877906" providerId="ADAL" clId="{45939E4D-3CC5-465E-B47D-1017F7005651}" dt="2023-03-31T12:41:39.913" v="452" actId="478"/>
          <ac:picMkLst>
            <pc:docMk/>
            <pc:sldMk cId="1799510878" sldId="267"/>
            <ac:picMk id="3" creationId="{1D79D83F-E0DE-9BD3-D8E1-1543AC7A7E09}"/>
          </ac:picMkLst>
        </pc:picChg>
        <pc:picChg chg="mod">
          <ac:chgData name="Rovcanin Milan" userId="e4ed9569-3112-4501-81ca-439a26877906" providerId="ADAL" clId="{45939E4D-3CC5-465E-B47D-1017F7005651}" dt="2023-04-04T12:58:53.546" v="1709" actId="14100"/>
          <ac:picMkLst>
            <pc:docMk/>
            <pc:sldMk cId="1799510878" sldId="267"/>
            <ac:picMk id="5" creationId="{387870D7-D2C2-FFFA-3AC5-730B24A3B7AB}"/>
          </ac:picMkLst>
        </pc:picChg>
        <pc:picChg chg="del">
          <ac:chgData name="Rovcanin Milan" userId="e4ed9569-3112-4501-81ca-439a26877906" providerId="ADAL" clId="{45939E4D-3CC5-465E-B47D-1017F7005651}" dt="2023-03-31T12:41:37.175" v="451" actId="478"/>
          <ac:picMkLst>
            <pc:docMk/>
            <pc:sldMk cId="1799510878" sldId="267"/>
            <ac:picMk id="6" creationId="{0D8F8F3C-7DF9-D762-298A-3D925CD05072}"/>
          </ac:picMkLst>
        </pc:picChg>
      </pc:sldChg>
      <pc:sldChg chg="addSp delSp modSp new mod setBg">
        <pc:chgData name="Rovcanin Milan" userId="e4ed9569-3112-4501-81ca-439a26877906" providerId="ADAL" clId="{45939E4D-3CC5-465E-B47D-1017F7005651}" dt="2023-04-03T12:05:30.778" v="716" actId="20577"/>
        <pc:sldMkLst>
          <pc:docMk/>
          <pc:sldMk cId="3807590285" sldId="268"/>
        </pc:sldMkLst>
        <pc:spChg chg="mod">
          <ac:chgData name="Rovcanin Milan" userId="e4ed9569-3112-4501-81ca-439a26877906" providerId="ADAL" clId="{45939E4D-3CC5-465E-B47D-1017F7005651}" dt="2023-04-03T12:05:30.778" v="716" actId="20577"/>
          <ac:spMkLst>
            <pc:docMk/>
            <pc:sldMk cId="3807590285" sldId="268"/>
            <ac:spMk id="2" creationId="{3C293D08-7A7C-1F67-7959-29727AD94473}"/>
          </ac:spMkLst>
        </pc:spChg>
        <pc:spChg chg="del">
          <ac:chgData name="Rovcanin Milan" userId="e4ed9569-3112-4501-81ca-439a26877906" providerId="ADAL" clId="{45939E4D-3CC5-465E-B47D-1017F7005651}" dt="2023-03-31T12:45:52.529" v="464" actId="478"/>
          <ac:spMkLst>
            <pc:docMk/>
            <pc:sldMk cId="3807590285" sldId="268"/>
            <ac:spMk id="3" creationId="{09CC36A4-88DB-172C-4F89-F7DC5D7E71E5}"/>
          </ac:spMkLst>
        </pc:spChg>
        <pc:spChg chg="add del">
          <ac:chgData name="Rovcanin Milan" userId="e4ed9569-3112-4501-81ca-439a26877906" providerId="ADAL" clId="{45939E4D-3CC5-465E-B47D-1017F7005651}" dt="2023-03-31T12:53:36.430" v="468" actId="26606"/>
          <ac:spMkLst>
            <pc:docMk/>
            <pc:sldMk cId="3807590285" sldId="268"/>
            <ac:spMk id="7" creationId="{D278ADA9-6383-4BDD-80D2-8899A402687B}"/>
          </ac:spMkLst>
        </pc:spChg>
        <pc:spChg chg="add del">
          <ac:chgData name="Rovcanin Milan" userId="e4ed9569-3112-4501-81ca-439a26877906" providerId="ADAL" clId="{45939E4D-3CC5-465E-B47D-1017F7005651}" dt="2023-03-31T12:53:36.430" v="468" actId="26606"/>
          <ac:spMkLst>
            <pc:docMk/>
            <pc:sldMk cId="3807590285" sldId="268"/>
            <ac:spMk id="9" creationId="{484B7147-B0F6-40ED-B5A2-FF72BC8198B6}"/>
          </ac:spMkLst>
        </pc:spChg>
        <pc:spChg chg="add del">
          <ac:chgData name="Rovcanin Milan" userId="e4ed9569-3112-4501-81ca-439a26877906" providerId="ADAL" clId="{45939E4D-3CC5-465E-B47D-1017F7005651}" dt="2023-03-31T12:53:36.430" v="468" actId="26606"/>
          <ac:spMkLst>
            <pc:docMk/>
            <pc:sldMk cId="3807590285" sldId="268"/>
            <ac:spMk id="11" creationId="{B36D2DE0-0628-4A9A-A59D-7BA8B5EB3022}"/>
          </ac:spMkLst>
        </pc:spChg>
        <pc:spChg chg="add del">
          <ac:chgData name="Rovcanin Milan" userId="e4ed9569-3112-4501-81ca-439a26877906" providerId="ADAL" clId="{45939E4D-3CC5-465E-B47D-1017F7005651}" dt="2023-03-31T12:53:36.430" v="468" actId="26606"/>
          <ac:spMkLst>
            <pc:docMk/>
            <pc:sldMk cId="3807590285" sldId="268"/>
            <ac:spMk id="13" creationId="{48E405C9-94BE-41DA-928C-DEC9A8550E9F}"/>
          </ac:spMkLst>
        </pc:spChg>
        <pc:spChg chg="add del">
          <ac:chgData name="Rovcanin Milan" userId="e4ed9569-3112-4501-81ca-439a26877906" providerId="ADAL" clId="{45939E4D-3CC5-465E-B47D-1017F7005651}" dt="2023-03-31T12:53:36.430" v="468" actId="26606"/>
          <ac:spMkLst>
            <pc:docMk/>
            <pc:sldMk cId="3807590285" sldId="268"/>
            <ac:spMk id="15" creationId="{D2091A72-D5BB-42AC-8FD3-F7747D90861E}"/>
          </ac:spMkLst>
        </pc:spChg>
        <pc:spChg chg="add del">
          <ac:chgData name="Rovcanin Milan" userId="e4ed9569-3112-4501-81ca-439a26877906" providerId="ADAL" clId="{45939E4D-3CC5-465E-B47D-1017F7005651}" dt="2023-03-31T12:53:36.430" v="468" actId="26606"/>
          <ac:spMkLst>
            <pc:docMk/>
            <pc:sldMk cId="3807590285" sldId="268"/>
            <ac:spMk id="17" creationId="{6ED12BFC-A737-46AF-8411-481112D54B0C}"/>
          </ac:spMkLst>
        </pc:spChg>
        <pc:spChg chg="add del">
          <ac:chgData name="Rovcanin Milan" userId="e4ed9569-3112-4501-81ca-439a26877906" providerId="ADAL" clId="{45939E4D-3CC5-465E-B47D-1017F7005651}" dt="2023-03-31T12:54:16.785" v="508" actId="26606"/>
          <ac:spMkLst>
            <pc:docMk/>
            <pc:sldMk cId="3807590285" sldId="268"/>
            <ac:spMk id="22" creationId="{9AFC454B-A080-4D23-B177-6D5356C6E6EF}"/>
          </ac:spMkLst>
        </pc:spChg>
        <pc:spChg chg="add del">
          <ac:chgData name="Rovcanin Milan" userId="e4ed9569-3112-4501-81ca-439a26877906" providerId="ADAL" clId="{45939E4D-3CC5-465E-B47D-1017F7005651}" dt="2023-03-31T12:54:16.785" v="508" actId="26606"/>
          <ac:spMkLst>
            <pc:docMk/>
            <pc:sldMk cId="3807590285" sldId="268"/>
            <ac:spMk id="24" creationId="{D0522C2C-7B5C-48A7-A969-03941E5D2E76}"/>
          </ac:spMkLst>
        </pc:spChg>
        <pc:spChg chg="add del">
          <ac:chgData name="Rovcanin Milan" userId="e4ed9569-3112-4501-81ca-439a26877906" providerId="ADAL" clId="{45939E4D-3CC5-465E-B47D-1017F7005651}" dt="2023-03-31T12:54:16.785" v="508" actId="26606"/>
          <ac:spMkLst>
            <pc:docMk/>
            <pc:sldMk cId="3807590285" sldId="268"/>
            <ac:spMk id="26" creationId="{9C682A1A-5B2D-4111-BBD6-620165633E5B}"/>
          </ac:spMkLst>
        </pc:spChg>
        <pc:spChg chg="add del">
          <ac:chgData name="Rovcanin Milan" userId="e4ed9569-3112-4501-81ca-439a26877906" providerId="ADAL" clId="{45939E4D-3CC5-465E-B47D-1017F7005651}" dt="2023-03-31T12:54:16.785" v="508" actId="26606"/>
          <ac:spMkLst>
            <pc:docMk/>
            <pc:sldMk cId="3807590285" sldId="268"/>
            <ac:spMk id="28" creationId="{D6EE29F2-D77F-4BD0-A20B-334D316A1C9D}"/>
          </ac:spMkLst>
        </pc:spChg>
        <pc:spChg chg="add del">
          <ac:chgData name="Rovcanin Milan" userId="e4ed9569-3112-4501-81ca-439a26877906" providerId="ADAL" clId="{45939E4D-3CC5-465E-B47D-1017F7005651}" dt="2023-03-31T12:54:16.785" v="508" actId="26606"/>
          <ac:spMkLst>
            <pc:docMk/>
            <pc:sldMk cId="3807590285" sldId="268"/>
            <ac:spMk id="30" creationId="{22D09ED2-868F-42C6-866E-F92E0CEF314F}"/>
          </ac:spMkLst>
        </pc:spChg>
        <pc:spChg chg="add">
          <ac:chgData name="Rovcanin Milan" userId="e4ed9569-3112-4501-81ca-439a26877906" providerId="ADAL" clId="{45939E4D-3CC5-465E-B47D-1017F7005651}" dt="2023-03-31T12:54:16.785" v="508" actId="26606"/>
          <ac:spMkLst>
            <pc:docMk/>
            <pc:sldMk cId="3807590285" sldId="268"/>
            <ac:spMk id="35" creationId="{9AFC454B-A080-4D23-B177-6D5356C6E6EF}"/>
          </ac:spMkLst>
        </pc:spChg>
        <pc:spChg chg="add">
          <ac:chgData name="Rovcanin Milan" userId="e4ed9569-3112-4501-81ca-439a26877906" providerId="ADAL" clId="{45939E4D-3CC5-465E-B47D-1017F7005651}" dt="2023-03-31T12:54:16.785" v="508" actId="26606"/>
          <ac:spMkLst>
            <pc:docMk/>
            <pc:sldMk cId="3807590285" sldId="268"/>
            <ac:spMk id="37" creationId="{D0522C2C-7B5C-48A7-A969-03941E5D2E76}"/>
          </ac:spMkLst>
        </pc:spChg>
        <pc:spChg chg="add">
          <ac:chgData name="Rovcanin Milan" userId="e4ed9569-3112-4501-81ca-439a26877906" providerId="ADAL" clId="{45939E4D-3CC5-465E-B47D-1017F7005651}" dt="2023-03-31T12:54:16.785" v="508" actId="26606"/>
          <ac:spMkLst>
            <pc:docMk/>
            <pc:sldMk cId="3807590285" sldId="268"/>
            <ac:spMk id="39" creationId="{9C682A1A-5B2D-4111-BBD6-620165633E5B}"/>
          </ac:spMkLst>
        </pc:spChg>
        <pc:spChg chg="add">
          <ac:chgData name="Rovcanin Milan" userId="e4ed9569-3112-4501-81ca-439a26877906" providerId="ADAL" clId="{45939E4D-3CC5-465E-B47D-1017F7005651}" dt="2023-03-31T12:54:16.785" v="508" actId="26606"/>
          <ac:spMkLst>
            <pc:docMk/>
            <pc:sldMk cId="3807590285" sldId="268"/>
            <ac:spMk id="41" creationId="{D6EE29F2-D77F-4BD0-A20B-334D316A1C9D}"/>
          </ac:spMkLst>
        </pc:spChg>
        <pc:spChg chg="add">
          <ac:chgData name="Rovcanin Milan" userId="e4ed9569-3112-4501-81ca-439a26877906" providerId="ADAL" clId="{45939E4D-3CC5-465E-B47D-1017F7005651}" dt="2023-03-31T12:54:16.785" v="508" actId="26606"/>
          <ac:spMkLst>
            <pc:docMk/>
            <pc:sldMk cId="3807590285" sldId="268"/>
            <ac:spMk id="43" creationId="{22D09ED2-868F-42C6-866E-F92E0CEF314F}"/>
          </ac:spMkLst>
        </pc:spChg>
      </pc:sldChg>
      <pc:sldChg chg="addSp delSp modSp add mod setBg modAnim">
        <pc:chgData name="Rovcanin Milan" userId="e4ed9569-3112-4501-81ca-439a26877906" providerId="ADAL" clId="{45939E4D-3CC5-465E-B47D-1017F7005651}" dt="2023-04-03T12:03:36.153" v="697" actId="20577"/>
        <pc:sldMkLst>
          <pc:docMk/>
          <pc:sldMk cId="2196977082" sldId="269"/>
        </pc:sldMkLst>
        <pc:spChg chg="add del mod">
          <ac:chgData name="Rovcanin Milan" userId="e4ed9569-3112-4501-81ca-439a26877906" providerId="ADAL" clId="{45939E4D-3CC5-465E-B47D-1017F7005651}" dt="2023-03-31T12:57:53.086" v="529" actId="26606"/>
          <ac:spMkLst>
            <pc:docMk/>
            <pc:sldMk cId="2196977082" sldId="269"/>
            <ac:spMk id="3" creationId="{3C7DE193-D2B7-9DC7-F614-FC7F24D7806D}"/>
          </ac:spMkLst>
        </pc:spChg>
        <pc:spChg chg="add del">
          <ac:chgData name="Rovcanin Milan" userId="e4ed9569-3112-4501-81ca-439a26877906" providerId="ADAL" clId="{45939E4D-3CC5-465E-B47D-1017F7005651}" dt="2023-03-31T12:59:29.537" v="541" actId="26606"/>
          <ac:spMkLst>
            <pc:docMk/>
            <pc:sldMk cId="2196977082" sldId="269"/>
            <ac:spMk id="8" creationId="{1BB867FF-FC45-48F7-8104-F89BE54909F1}"/>
          </ac:spMkLst>
        </pc:spChg>
        <pc:spChg chg="add del">
          <ac:chgData name="Rovcanin Milan" userId="e4ed9569-3112-4501-81ca-439a26877906" providerId="ADAL" clId="{45939E4D-3CC5-465E-B47D-1017F7005651}" dt="2023-03-31T12:57:53.068" v="528" actId="26606"/>
          <ac:spMkLst>
            <pc:docMk/>
            <pc:sldMk cId="2196977082" sldId="269"/>
            <ac:spMk id="9" creationId="{BACC6370-2D7E-4714-9D71-7542949D7D5D}"/>
          </ac:spMkLst>
        </pc:spChg>
        <pc:spChg chg="add del">
          <ac:chgData name="Rovcanin Milan" userId="e4ed9569-3112-4501-81ca-439a26877906" providerId="ADAL" clId="{45939E4D-3CC5-465E-B47D-1017F7005651}" dt="2023-03-31T12:59:29.537" v="541" actId="26606"/>
          <ac:spMkLst>
            <pc:docMk/>
            <pc:sldMk cId="2196977082" sldId="269"/>
            <ac:spMk id="10" creationId="{8BB56887-D0D5-4F0C-9E19-7247EB83C8B7}"/>
          </ac:spMkLst>
        </pc:spChg>
        <pc:spChg chg="add del">
          <ac:chgData name="Rovcanin Milan" userId="e4ed9569-3112-4501-81ca-439a26877906" providerId="ADAL" clId="{45939E4D-3CC5-465E-B47D-1017F7005651}" dt="2023-03-31T12:57:53.068" v="528" actId="26606"/>
          <ac:spMkLst>
            <pc:docMk/>
            <pc:sldMk cId="2196977082" sldId="269"/>
            <ac:spMk id="11" creationId="{F68B3F68-107C-434F-AA38-110D5EA91B85}"/>
          </ac:spMkLst>
        </pc:spChg>
        <pc:spChg chg="add del">
          <ac:chgData name="Rovcanin Milan" userId="e4ed9569-3112-4501-81ca-439a26877906" providerId="ADAL" clId="{45939E4D-3CC5-465E-B47D-1017F7005651}" dt="2023-03-31T12:59:29.537" v="541" actId="26606"/>
          <ac:spMkLst>
            <pc:docMk/>
            <pc:sldMk cId="2196977082" sldId="269"/>
            <ac:spMk id="12" creationId="{081E4A58-353D-44AE-B2FC-2A74E2E400F7}"/>
          </ac:spMkLst>
        </pc:spChg>
        <pc:spChg chg="add del">
          <ac:chgData name="Rovcanin Milan" userId="e4ed9569-3112-4501-81ca-439a26877906" providerId="ADAL" clId="{45939E4D-3CC5-465E-B47D-1017F7005651}" dt="2023-03-31T12:57:53.068" v="528" actId="26606"/>
          <ac:spMkLst>
            <pc:docMk/>
            <pc:sldMk cId="2196977082" sldId="269"/>
            <ac:spMk id="13" creationId="{AAD0DBB9-1A4B-4391-81D4-CB19F9AB918A}"/>
          </ac:spMkLst>
        </pc:spChg>
        <pc:spChg chg="add del">
          <ac:chgData name="Rovcanin Milan" userId="e4ed9569-3112-4501-81ca-439a26877906" providerId="ADAL" clId="{45939E4D-3CC5-465E-B47D-1017F7005651}" dt="2023-03-31T12:57:53.068" v="528" actId="26606"/>
          <ac:spMkLst>
            <pc:docMk/>
            <pc:sldMk cId="2196977082" sldId="269"/>
            <ac:spMk id="15" creationId="{063BBA22-50EA-4C4D-BE05-F1CE4E63AA56}"/>
          </ac:spMkLst>
        </pc:spChg>
        <pc:spChg chg="add mod">
          <ac:chgData name="Rovcanin Milan" userId="e4ed9569-3112-4501-81ca-439a26877906" providerId="ADAL" clId="{45939E4D-3CC5-465E-B47D-1017F7005651}" dt="2023-04-03T12:03:36.153" v="697" actId="20577"/>
          <ac:spMkLst>
            <pc:docMk/>
            <pc:sldMk cId="2196977082" sldId="269"/>
            <ac:spMk id="17" creationId="{3C7DE193-D2B7-9DC7-F614-FC7F24D7806D}"/>
          </ac:spMkLst>
        </pc:spChg>
        <pc:spChg chg="add del">
          <ac:chgData name="Rovcanin Milan" userId="e4ed9569-3112-4501-81ca-439a26877906" providerId="ADAL" clId="{45939E4D-3CC5-465E-B47D-1017F7005651}" dt="2023-03-31T12:59:27.347" v="538" actId="26606"/>
          <ac:spMkLst>
            <pc:docMk/>
            <pc:sldMk cId="2196977082" sldId="269"/>
            <ac:spMk id="22" creationId="{1BB867FF-FC45-48F7-8104-F89BE54909F1}"/>
          </ac:spMkLst>
        </pc:spChg>
        <pc:spChg chg="add del">
          <ac:chgData name="Rovcanin Milan" userId="e4ed9569-3112-4501-81ca-439a26877906" providerId="ADAL" clId="{45939E4D-3CC5-465E-B47D-1017F7005651}" dt="2023-03-31T12:59:27.347" v="538" actId="26606"/>
          <ac:spMkLst>
            <pc:docMk/>
            <pc:sldMk cId="2196977082" sldId="269"/>
            <ac:spMk id="24" creationId="{8BB56887-D0D5-4F0C-9E19-7247EB83C8B7}"/>
          </ac:spMkLst>
        </pc:spChg>
        <pc:spChg chg="add del">
          <ac:chgData name="Rovcanin Milan" userId="e4ed9569-3112-4501-81ca-439a26877906" providerId="ADAL" clId="{45939E4D-3CC5-465E-B47D-1017F7005651}" dt="2023-03-31T12:59:27.347" v="538" actId="26606"/>
          <ac:spMkLst>
            <pc:docMk/>
            <pc:sldMk cId="2196977082" sldId="269"/>
            <ac:spMk id="26" creationId="{081E4A58-353D-44AE-B2FC-2A74E2E400F7}"/>
          </ac:spMkLst>
        </pc:spChg>
        <pc:spChg chg="add del">
          <ac:chgData name="Rovcanin Milan" userId="e4ed9569-3112-4501-81ca-439a26877906" providerId="ADAL" clId="{45939E4D-3CC5-465E-B47D-1017F7005651}" dt="2023-03-31T12:59:29.531" v="540" actId="26606"/>
          <ac:spMkLst>
            <pc:docMk/>
            <pc:sldMk cId="2196977082" sldId="269"/>
            <ac:spMk id="28" creationId="{CABBD4C1-E6F8-46F6-8152-A8A97490BF4D}"/>
          </ac:spMkLst>
        </pc:spChg>
        <pc:spChg chg="add del">
          <ac:chgData name="Rovcanin Milan" userId="e4ed9569-3112-4501-81ca-439a26877906" providerId="ADAL" clId="{45939E4D-3CC5-465E-B47D-1017F7005651}" dt="2023-03-31T12:59:29.531" v="540" actId="26606"/>
          <ac:spMkLst>
            <pc:docMk/>
            <pc:sldMk cId="2196977082" sldId="269"/>
            <ac:spMk id="29" creationId="{F837543A-6020-4505-A233-C9DB4BF74011}"/>
          </ac:spMkLst>
        </pc:spChg>
        <pc:spChg chg="add del">
          <ac:chgData name="Rovcanin Milan" userId="e4ed9569-3112-4501-81ca-439a26877906" providerId="ADAL" clId="{45939E4D-3CC5-465E-B47D-1017F7005651}" dt="2023-03-31T12:59:29.531" v="540" actId="26606"/>
          <ac:spMkLst>
            <pc:docMk/>
            <pc:sldMk cId="2196977082" sldId="269"/>
            <ac:spMk id="30" creationId="{83BA5EF5-1FE9-4BF9-83BB-269BCDDF6156}"/>
          </ac:spMkLst>
        </pc:spChg>
        <pc:spChg chg="add del">
          <ac:chgData name="Rovcanin Milan" userId="e4ed9569-3112-4501-81ca-439a26877906" providerId="ADAL" clId="{45939E4D-3CC5-465E-B47D-1017F7005651}" dt="2023-03-31T12:59:29.531" v="540" actId="26606"/>
          <ac:spMkLst>
            <pc:docMk/>
            <pc:sldMk cId="2196977082" sldId="269"/>
            <ac:spMk id="31" creationId="{35B16301-FB18-48BA-A6DD-C37CAF6F9A18}"/>
          </ac:spMkLst>
        </pc:spChg>
        <pc:spChg chg="add del">
          <ac:chgData name="Rovcanin Milan" userId="e4ed9569-3112-4501-81ca-439a26877906" providerId="ADAL" clId="{45939E4D-3CC5-465E-B47D-1017F7005651}" dt="2023-03-31T12:59:29.531" v="540" actId="26606"/>
          <ac:spMkLst>
            <pc:docMk/>
            <pc:sldMk cId="2196977082" sldId="269"/>
            <ac:spMk id="33" creationId="{C3C0D90E-074A-4F52-9B11-B52BEF4BCBE5}"/>
          </ac:spMkLst>
        </pc:spChg>
        <pc:spChg chg="add del">
          <ac:chgData name="Rovcanin Milan" userId="e4ed9569-3112-4501-81ca-439a26877906" providerId="ADAL" clId="{45939E4D-3CC5-465E-B47D-1017F7005651}" dt="2023-03-31T12:59:29.531" v="540" actId="26606"/>
          <ac:spMkLst>
            <pc:docMk/>
            <pc:sldMk cId="2196977082" sldId="269"/>
            <ac:spMk id="34" creationId="{88853921-7BC9-4BDE-ACAB-133C683C82D6}"/>
          </ac:spMkLst>
        </pc:spChg>
        <pc:spChg chg="add del">
          <ac:chgData name="Rovcanin Milan" userId="e4ed9569-3112-4501-81ca-439a26877906" providerId="ADAL" clId="{45939E4D-3CC5-465E-B47D-1017F7005651}" dt="2023-03-31T12:59:29.531" v="540" actId="26606"/>
          <ac:spMkLst>
            <pc:docMk/>
            <pc:sldMk cId="2196977082" sldId="269"/>
            <ac:spMk id="36" creationId="{09192968-3AE7-4470-A61C-97294BB92731}"/>
          </ac:spMkLst>
        </pc:spChg>
        <pc:spChg chg="add del">
          <ac:chgData name="Rovcanin Milan" userId="e4ed9569-3112-4501-81ca-439a26877906" providerId="ADAL" clId="{45939E4D-3CC5-465E-B47D-1017F7005651}" dt="2023-03-31T12:59:29.531" v="540" actId="26606"/>
          <ac:spMkLst>
            <pc:docMk/>
            <pc:sldMk cId="2196977082" sldId="269"/>
            <ac:spMk id="38" creationId="{3AB72E55-43E4-4356-BFE8-E2102CB0B505}"/>
          </ac:spMkLst>
        </pc:spChg>
        <pc:spChg chg="add">
          <ac:chgData name="Rovcanin Milan" userId="e4ed9569-3112-4501-81ca-439a26877906" providerId="ADAL" clId="{45939E4D-3CC5-465E-B47D-1017F7005651}" dt="2023-03-31T12:59:29.537" v="541" actId="26606"/>
          <ac:spMkLst>
            <pc:docMk/>
            <pc:sldMk cId="2196977082" sldId="269"/>
            <ac:spMk id="40" creationId="{1BB867FF-FC45-48F7-8104-F89BE54909F1}"/>
          </ac:spMkLst>
        </pc:spChg>
        <pc:spChg chg="add">
          <ac:chgData name="Rovcanin Milan" userId="e4ed9569-3112-4501-81ca-439a26877906" providerId="ADAL" clId="{45939E4D-3CC5-465E-B47D-1017F7005651}" dt="2023-03-31T12:59:29.537" v="541" actId="26606"/>
          <ac:spMkLst>
            <pc:docMk/>
            <pc:sldMk cId="2196977082" sldId="269"/>
            <ac:spMk id="41" creationId="{8BB56887-D0D5-4F0C-9E19-7247EB83C8B7}"/>
          </ac:spMkLst>
        </pc:spChg>
        <pc:spChg chg="add">
          <ac:chgData name="Rovcanin Milan" userId="e4ed9569-3112-4501-81ca-439a26877906" providerId="ADAL" clId="{45939E4D-3CC5-465E-B47D-1017F7005651}" dt="2023-03-31T12:59:29.537" v="541" actId="26606"/>
          <ac:spMkLst>
            <pc:docMk/>
            <pc:sldMk cId="2196977082" sldId="269"/>
            <ac:spMk id="42" creationId="{081E4A58-353D-44AE-B2FC-2A74E2E400F7}"/>
          </ac:spMkLst>
        </pc:spChg>
        <pc:graphicFrameChg chg="add del">
          <ac:chgData name="Rovcanin Milan" userId="e4ed9569-3112-4501-81ca-439a26877906" providerId="ADAL" clId="{45939E4D-3CC5-465E-B47D-1017F7005651}" dt="2023-03-31T12:57:53.068" v="528" actId="26606"/>
          <ac:graphicFrameMkLst>
            <pc:docMk/>
            <pc:sldMk cId="2196977082" sldId="269"/>
            <ac:graphicFrameMk id="5" creationId="{37472DC4-F5D4-3E3B-B778-B6719591A748}"/>
          </ac:graphicFrameMkLst>
        </pc:graphicFrameChg>
        <pc:cxnChg chg="add del">
          <ac:chgData name="Rovcanin Milan" userId="e4ed9569-3112-4501-81ca-439a26877906" providerId="ADAL" clId="{45939E4D-3CC5-465E-B47D-1017F7005651}" dt="2023-03-31T12:59:29.531" v="540" actId="26606"/>
          <ac:cxnSpMkLst>
            <pc:docMk/>
            <pc:sldMk cId="2196977082" sldId="269"/>
            <ac:cxnSpMk id="32" creationId="{4B3BCACB-5880-460B-9606-8C433A9AF99D}"/>
          </ac:cxnSpMkLst>
        </pc:cxnChg>
      </pc:sldChg>
      <pc:sldChg chg="modSp new del mod">
        <pc:chgData name="Rovcanin Milan" userId="e4ed9569-3112-4501-81ca-439a26877906" providerId="ADAL" clId="{45939E4D-3CC5-465E-B47D-1017F7005651}" dt="2023-03-31T12:56:16.089" v="523" actId="47"/>
        <pc:sldMkLst>
          <pc:docMk/>
          <pc:sldMk cId="3726825622" sldId="269"/>
        </pc:sldMkLst>
        <pc:spChg chg="mod">
          <ac:chgData name="Rovcanin Milan" userId="e4ed9569-3112-4501-81ca-439a26877906" providerId="ADAL" clId="{45939E4D-3CC5-465E-B47D-1017F7005651}" dt="2023-03-31T12:56:05.151" v="522" actId="20577"/>
          <ac:spMkLst>
            <pc:docMk/>
            <pc:sldMk cId="3726825622" sldId="269"/>
            <ac:spMk id="2" creationId="{0DF71428-F902-DBB3-51BC-C338956A25F7}"/>
          </ac:spMkLst>
        </pc:spChg>
      </pc:sldChg>
      <pc:sldChg chg="addSp modSp new mod setBg">
        <pc:chgData name="Rovcanin Milan" userId="e4ed9569-3112-4501-81ca-439a26877906" providerId="ADAL" clId="{45939E4D-3CC5-465E-B47D-1017F7005651}" dt="2023-04-03T12:04:42.145" v="712" actId="20577"/>
        <pc:sldMkLst>
          <pc:docMk/>
          <pc:sldMk cId="1893638875" sldId="270"/>
        </pc:sldMkLst>
        <pc:spChg chg="mod">
          <ac:chgData name="Rovcanin Milan" userId="e4ed9569-3112-4501-81ca-439a26877906" providerId="ADAL" clId="{45939E4D-3CC5-465E-B47D-1017F7005651}" dt="2023-04-03T12:04:42.145" v="712" actId="20577"/>
          <ac:spMkLst>
            <pc:docMk/>
            <pc:sldMk cId="1893638875" sldId="270"/>
            <ac:spMk id="2" creationId="{B23F6686-3F88-1995-1041-75C737E76A98}"/>
          </ac:spMkLst>
        </pc:spChg>
        <pc:spChg chg="add">
          <ac:chgData name="Rovcanin Milan" userId="e4ed9569-3112-4501-81ca-439a26877906" providerId="ADAL" clId="{45939E4D-3CC5-465E-B47D-1017F7005651}" dt="2023-04-03T11:47:49.009" v="593" actId="26606"/>
          <ac:spMkLst>
            <pc:docMk/>
            <pc:sldMk cId="1893638875" sldId="270"/>
            <ac:spMk id="7" creationId="{D278ADA9-6383-4BDD-80D2-8899A402687B}"/>
          </ac:spMkLst>
        </pc:spChg>
        <pc:spChg chg="add">
          <ac:chgData name="Rovcanin Milan" userId="e4ed9569-3112-4501-81ca-439a26877906" providerId="ADAL" clId="{45939E4D-3CC5-465E-B47D-1017F7005651}" dt="2023-04-03T11:47:49.009" v="593" actId="26606"/>
          <ac:spMkLst>
            <pc:docMk/>
            <pc:sldMk cId="1893638875" sldId="270"/>
            <ac:spMk id="9" creationId="{484B7147-B0F6-40ED-B5A2-FF72BC8198B6}"/>
          </ac:spMkLst>
        </pc:spChg>
        <pc:spChg chg="add">
          <ac:chgData name="Rovcanin Milan" userId="e4ed9569-3112-4501-81ca-439a26877906" providerId="ADAL" clId="{45939E4D-3CC5-465E-B47D-1017F7005651}" dt="2023-04-03T11:47:49.009" v="593" actId="26606"/>
          <ac:spMkLst>
            <pc:docMk/>
            <pc:sldMk cId="1893638875" sldId="270"/>
            <ac:spMk id="11" creationId="{B36D2DE0-0628-4A9A-A59D-7BA8B5EB3022}"/>
          </ac:spMkLst>
        </pc:spChg>
        <pc:spChg chg="add">
          <ac:chgData name="Rovcanin Milan" userId="e4ed9569-3112-4501-81ca-439a26877906" providerId="ADAL" clId="{45939E4D-3CC5-465E-B47D-1017F7005651}" dt="2023-04-03T11:47:49.009" v="593" actId="26606"/>
          <ac:spMkLst>
            <pc:docMk/>
            <pc:sldMk cId="1893638875" sldId="270"/>
            <ac:spMk id="13" creationId="{48E405C9-94BE-41DA-928C-DEC9A8550E9F}"/>
          </ac:spMkLst>
        </pc:spChg>
        <pc:spChg chg="add">
          <ac:chgData name="Rovcanin Milan" userId="e4ed9569-3112-4501-81ca-439a26877906" providerId="ADAL" clId="{45939E4D-3CC5-465E-B47D-1017F7005651}" dt="2023-04-03T11:47:49.009" v="593" actId="26606"/>
          <ac:spMkLst>
            <pc:docMk/>
            <pc:sldMk cId="1893638875" sldId="270"/>
            <ac:spMk id="15" creationId="{D2091A72-D5BB-42AC-8FD3-F7747D90861E}"/>
          </ac:spMkLst>
        </pc:spChg>
        <pc:spChg chg="add">
          <ac:chgData name="Rovcanin Milan" userId="e4ed9569-3112-4501-81ca-439a26877906" providerId="ADAL" clId="{45939E4D-3CC5-465E-B47D-1017F7005651}" dt="2023-04-03T11:47:49.009" v="593" actId="26606"/>
          <ac:spMkLst>
            <pc:docMk/>
            <pc:sldMk cId="1893638875" sldId="270"/>
            <ac:spMk id="17" creationId="{6ED12BFC-A737-46AF-8411-481112D54B0C}"/>
          </ac:spMkLst>
        </pc:spChg>
      </pc:sldChg>
      <pc:sldChg chg="addSp delSp modSp new mod setBg modAnim">
        <pc:chgData name="Rovcanin Milan" userId="e4ed9569-3112-4501-81ca-439a26877906" providerId="ADAL" clId="{45939E4D-3CC5-465E-B47D-1017F7005651}" dt="2023-04-03T12:22:00.394" v="801" actId="26606"/>
        <pc:sldMkLst>
          <pc:docMk/>
          <pc:sldMk cId="1697671319" sldId="271"/>
        </pc:sldMkLst>
        <pc:spChg chg="del">
          <ac:chgData name="Rovcanin Milan" userId="e4ed9569-3112-4501-81ca-439a26877906" providerId="ADAL" clId="{45939E4D-3CC5-465E-B47D-1017F7005651}" dt="2023-04-03T11:49:49.787" v="599" actId="478"/>
          <ac:spMkLst>
            <pc:docMk/>
            <pc:sldMk cId="1697671319" sldId="271"/>
            <ac:spMk id="2" creationId="{05DC7AE5-78DD-CDA2-058E-70B0EDDB99CF}"/>
          </ac:spMkLst>
        </pc:spChg>
        <pc:spChg chg="del mod">
          <ac:chgData name="Rovcanin Milan" userId="e4ed9569-3112-4501-81ca-439a26877906" providerId="ADAL" clId="{45939E4D-3CC5-465E-B47D-1017F7005651}" dt="2023-04-03T11:49:38.660" v="598" actId="478"/>
          <ac:spMkLst>
            <pc:docMk/>
            <pc:sldMk cId="1697671319" sldId="271"/>
            <ac:spMk id="3" creationId="{9D733EE2-6FB4-7C19-CF45-B2AC9F14BE38}"/>
          </ac:spMkLst>
        </pc:spChg>
        <pc:spChg chg="add del mod">
          <ac:chgData name="Rovcanin Milan" userId="e4ed9569-3112-4501-81ca-439a26877906" providerId="ADAL" clId="{45939E4D-3CC5-465E-B47D-1017F7005651}" dt="2023-04-03T11:51:42.861" v="612" actId="26606"/>
          <ac:spMkLst>
            <pc:docMk/>
            <pc:sldMk cId="1697671319" sldId="271"/>
            <ac:spMk id="4" creationId="{47890904-13A7-CAA7-3C21-1EC838272D81}"/>
          </ac:spMkLst>
        </pc:spChg>
        <pc:spChg chg="add del">
          <ac:chgData name="Rovcanin Milan" userId="e4ed9569-3112-4501-81ca-439a26877906" providerId="ADAL" clId="{45939E4D-3CC5-465E-B47D-1017F7005651}" dt="2023-04-03T11:52:08.299" v="615" actId="26606"/>
          <ac:spMkLst>
            <pc:docMk/>
            <pc:sldMk cId="1697671319" sldId="271"/>
            <ac:spMk id="16" creationId="{1A95671B-3CC6-4792-9114-B74FAEA224E6}"/>
          </ac:spMkLst>
        </pc:spChg>
        <pc:spChg chg="add del">
          <ac:chgData name="Rovcanin Milan" userId="e4ed9569-3112-4501-81ca-439a26877906" providerId="ADAL" clId="{45939E4D-3CC5-465E-B47D-1017F7005651}" dt="2023-04-03T12:22:00.394" v="801" actId="26606"/>
          <ac:spMkLst>
            <pc:docMk/>
            <pc:sldMk cId="1697671319" sldId="271"/>
            <ac:spMk id="18" creationId="{2E92FA66-67D7-4CB4-94D3-E643A9AD4757}"/>
          </ac:spMkLst>
        </pc:spChg>
        <pc:spChg chg="add del">
          <ac:chgData name="Rovcanin Milan" userId="e4ed9569-3112-4501-81ca-439a26877906" providerId="ADAL" clId="{45939E4D-3CC5-465E-B47D-1017F7005651}" dt="2023-04-03T12:22:00.394" v="801" actId="26606"/>
          <ac:spMkLst>
            <pc:docMk/>
            <pc:sldMk cId="1697671319" sldId="271"/>
            <ac:spMk id="19" creationId="{32AEEBC8-9D30-42EF-95F2-386C2653FBF0}"/>
          </ac:spMkLst>
        </pc:spChg>
        <pc:spChg chg="add del">
          <ac:chgData name="Rovcanin Milan" userId="e4ed9569-3112-4501-81ca-439a26877906" providerId="ADAL" clId="{45939E4D-3CC5-465E-B47D-1017F7005651}" dt="2023-04-03T12:21:54.482" v="799" actId="26606"/>
          <ac:spMkLst>
            <pc:docMk/>
            <pc:sldMk cId="1697671319" sldId="271"/>
            <ac:spMk id="24" creationId="{2EB492CD-616E-47F8-933B-5E2D952A0593}"/>
          </ac:spMkLst>
        </pc:spChg>
        <pc:spChg chg="add del">
          <ac:chgData name="Rovcanin Milan" userId="e4ed9569-3112-4501-81ca-439a26877906" providerId="ADAL" clId="{45939E4D-3CC5-465E-B47D-1017F7005651}" dt="2023-04-03T12:21:54.482" v="799" actId="26606"/>
          <ac:spMkLst>
            <pc:docMk/>
            <pc:sldMk cId="1697671319" sldId="271"/>
            <ac:spMk id="26" creationId="{59383CF9-23B5-4335-9B21-1791C4CF1C75}"/>
          </ac:spMkLst>
        </pc:spChg>
        <pc:spChg chg="add del">
          <ac:chgData name="Rovcanin Milan" userId="e4ed9569-3112-4501-81ca-439a26877906" providerId="ADAL" clId="{45939E4D-3CC5-465E-B47D-1017F7005651}" dt="2023-04-03T12:21:54.482" v="799" actId="26606"/>
          <ac:spMkLst>
            <pc:docMk/>
            <pc:sldMk cId="1697671319" sldId="271"/>
            <ac:spMk id="28" creationId="{0007FE00-9498-4706-B255-6437B0252C02}"/>
          </ac:spMkLst>
        </pc:spChg>
        <pc:spChg chg="add del">
          <ac:chgData name="Rovcanin Milan" userId="e4ed9569-3112-4501-81ca-439a26877906" providerId="ADAL" clId="{45939E4D-3CC5-465E-B47D-1017F7005651}" dt="2023-04-03T12:22:00.394" v="801" actId="26606"/>
          <ac:spMkLst>
            <pc:docMk/>
            <pc:sldMk cId="1697671319" sldId="271"/>
            <ac:spMk id="30" creationId="{8B88B599-C539-4F18-A32A-40207EC6E21A}"/>
          </ac:spMkLst>
        </pc:spChg>
        <pc:spChg chg="add del">
          <ac:chgData name="Rovcanin Milan" userId="e4ed9569-3112-4501-81ca-439a26877906" providerId="ADAL" clId="{45939E4D-3CC5-465E-B47D-1017F7005651}" dt="2023-04-03T12:22:00.394" v="801" actId="26606"/>
          <ac:spMkLst>
            <pc:docMk/>
            <pc:sldMk cId="1697671319" sldId="271"/>
            <ac:spMk id="31" creationId="{5C8908E2-EE49-44D2-9428-A28D2312A8D5}"/>
          </ac:spMkLst>
        </pc:spChg>
        <pc:spChg chg="add del">
          <ac:chgData name="Rovcanin Milan" userId="e4ed9569-3112-4501-81ca-439a26877906" providerId="ADAL" clId="{45939E4D-3CC5-465E-B47D-1017F7005651}" dt="2023-04-03T12:22:00.394" v="801" actId="26606"/>
          <ac:spMkLst>
            <pc:docMk/>
            <pc:sldMk cId="1697671319" sldId="271"/>
            <ac:spMk id="32" creationId="{ED888B23-07FA-482A-96DF-47E31AF1A603}"/>
          </ac:spMkLst>
        </pc:spChg>
        <pc:grpChg chg="add del">
          <ac:chgData name="Rovcanin Milan" userId="e4ed9569-3112-4501-81ca-439a26877906" providerId="ADAL" clId="{45939E4D-3CC5-465E-B47D-1017F7005651}" dt="2023-04-03T12:22:00.394" v="801" actId="26606"/>
          <ac:grpSpMkLst>
            <pc:docMk/>
            <pc:sldMk cId="1697671319" sldId="271"/>
            <ac:grpSpMk id="33" creationId="{B29018A0-5DE6-4CC9-AB25-675616AF7225}"/>
          </ac:grpSpMkLst>
        </pc:grpChg>
        <pc:graphicFrameChg chg="add del">
          <ac:chgData name="Rovcanin Milan" userId="e4ed9569-3112-4501-81ca-439a26877906" providerId="ADAL" clId="{45939E4D-3CC5-465E-B47D-1017F7005651}" dt="2023-04-03T11:51:27.507" v="609" actId="26606"/>
          <ac:graphicFrameMkLst>
            <pc:docMk/>
            <pc:sldMk cId="1697671319" sldId="271"/>
            <ac:graphicFrameMk id="7" creationId="{04307CFE-A146-8F67-81AC-5A29D8A45F9E}"/>
          </ac:graphicFrameMkLst>
        </pc:graphicFrameChg>
        <pc:graphicFrameChg chg="add del">
          <ac:chgData name="Rovcanin Milan" userId="e4ed9569-3112-4501-81ca-439a26877906" providerId="ADAL" clId="{45939E4D-3CC5-465E-B47D-1017F7005651}" dt="2023-04-03T11:51:42.849" v="611" actId="26606"/>
          <ac:graphicFrameMkLst>
            <pc:docMk/>
            <pc:sldMk cId="1697671319" sldId="271"/>
            <ac:graphicFrameMk id="9" creationId="{262F3407-9BDE-3AF5-1E2C-488EE979E9EE}"/>
          </ac:graphicFrameMkLst>
        </pc:graphicFrameChg>
        <pc:graphicFrameChg chg="add mod modGraphic">
          <ac:chgData name="Rovcanin Milan" userId="e4ed9569-3112-4501-81ca-439a26877906" providerId="ADAL" clId="{45939E4D-3CC5-465E-B47D-1017F7005651}" dt="2023-04-03T12:22:00.394" v="801" actId="26606"/>
          <ac:graphicFrameMkLst>
            <pc:docMk/>
            <pc:sldMk cId="1697671319" sldId="271"/>
            <ac:graphicFrameMk id="11" creationId="{270E383B-7B82-F1D5-55F0-EEF3E6A11121}"/>
          </ac:graphicFrameMkLst>
        </pc:graphicFrameChg>
        <pc:picChg chg="add mod">
          <ac:chgData name="Rovcanin Milan" userId="e4ed9569-3112-4501-81ca-439a26877906" providerId="ADAL" clId="{45939E4D-3CC5-465E-B47D-1017F7005651}" dt="2023-04-03T12:22:00.394" v="801" actId="26606"/>
          <ac:picMkLst>
            <pc:docMk/>
            <pc:sldMk cId="1697671319" sldId="271"/>
            <ac:picMk id="5" creationId="{00AA3891-2957-48BA-A0D0-D5017518115E}"/>
          </ac:picMkLst>
        </pc:picChg>
      </pc:sldChg>
      <pc:sldChg chg="addSp delSp modSp add del mod ord">
        <pc:chgData name="Rovcanin Milan" userId="e4ed9569-3112-4501-81ca-439a26877906" providerId="ADAL" clId="{45939E4D-3CC5-465E-B47D-1017F7005651}" dt="2023-04-03T12:30:59.174" v="902" actId="47"/>
        <pc:sldMkLst>
          <pc:docMk/>
          <pc:sldMk cId="4161609664" sldId="272"/>
        </pc:sldMkLst>
        <pc:spChg chg="add del mod">
          <ac:chgData name="Rovcanin Milan" userId="e4ed9569-3112-4501-81ca-439a26877906" providerId="ADAL" clId="{45939E4D-3CC5-465E-B47D-1017F7005651}" dt="2023-04-03T11:53:51.874" v="621" actId="767"/>
          <ac:spMkLst>
            <pc:docMk/>
            <pc:sldMk cId="4161609664" sldId="272"/>
            <ac:spMk id="2" creationId="{61837969-6326-13DE-30CF-EC6C469A6D09}"/>
          </ac:spMkLst>
        </pc:spChg>
        <pc:graphicFrameChg chg="mod">
          <ac:chgData name="Rovcanin Milan" userId="e4ed9569-3112-4501-81ca-439a26877906" providerId="ADAL" clId="{45939E4D-3CC5-465E-B47D-1017F7005651}" dt="2023-04-03T12:22:20.078" v="802" actId="478"/>
          <ac:graphicFrameMkLst>
            <pc:docMk/>
            <pc:sldMk cId="4161609664" sldId="272"/>
            <ac:graphicFrameMk id="11" creationId="{270E383B-7B82-F1D5-55F0-EEF3E6A11121}"/>
          </ac:graphicFrameMkLst>
        </pc:graphicFrameChg>
        <pc:picChg chg="add del mod">
          <ac:chgData name="Rovcanin Milan" userId="e4ed9569-3112-4501-81ca-439a26877906" providerId="ADAL" clId="{45939E4D-3CC5-465E-B47D-1017F7005651}" dt="2023-04-03T11:58:58.452" v="644" actId="14100"/>
          <ac:picMkLst>
            <pc:docMk/>
            <pc:sldMk cId="4161609664" sldId="272"/>
            <ac:picMk id="3" creationId="{BB740BB7-7144-44DC-3288-92972E2441B1}"/>
          </ac:picMkLst>
        </pc:picChg>
        <pc:picChg chg="add del mod">
          <ac:chgData name="Rovcanin Milan" userId="e4ed9569-3112-4501-81ca-439a26877906" providerId="ADAL" clId="{45939E4D-3CC5-465E-B47D-1017F7005651}" dt="2023-04-03T11:58:21.455" v="641"/>
          <ac:picMkLst>
            <pc:docMk/>
            <pc:sldMk cId="4161609664" sldId="272"/>
            <ac:picMk id="4" creationId="{CDE1940F-847F-46A0-5856-F2CC9CBFBE60}"/>
          </ac:picMkLst>
        </pc:picChg>
        <pc:picChg chg="del">
          <ac:chgData name="Rovcanin Milan" userId="e4ed9569-3112-4501-81ca-439a26877906" providerId="ADAL" clId="{45939E4D-3CC5-465E-B47D-1017F7005651}" dt="2023-04-03T11:55:57.675" v="631" actId="478"/>
          <ac:picMkLst>
            <pc:docMk/>
            <pc:sldMk cId="4161609664" sldId="272"/>
            <ac:picMk id="5" creationId="{00AA3891-2957-48BA-A0D0-D5017518115E}"/>
          </ac:picMkLst>
        </pc:picChg>
        <pc:picChg chg="add mod">
          <ac:chgData name="Rovcanin Milan" userId="e4ed9569-3112-4501-81ca-439a26877906" providerId="ADAL" clId="{45939E4D-3CC5-465E-B47D-1017F7005651}" dt="2023-04-03T12:09:48.173" v="778" actId="14100"/>
          <ac:picMkLst>
            <pc:docMk/>
            <pc:sldMk cId="4161609664" sldId="272"/>
            <ac:picMk id="6" creationId="{F8886C23-540A-FA1C-83A0-5878E1032F9C}"/>
          </ac:picMkLst>
        </pc:picChg>
      </pc:sldChg>
      <pc:sldChg chg="modSp add del">
        <pc:chgData name="Rovcanin Milan" userId="e4ed9569-3112-4501-81ca-439a26877906" providerId="ADAL" clId="{45939E4D-3CC5-465E-B47D-1017F7005651}" dt="2023-04-03T12:30:05.174" v="894" actId="47"/>
        <pc:sldMkLst>
          <pc:docMk/>
          <pc:sldMk cId="3227573055" sldId="273"/>
        </pc:sldMkLst>
        <pc:graphicFrameChg chg="mod">
          <ac:chgData name="Rovcanin Milan" userId="e4ed9569-3112-4501-81ca-439a26877906" providerId="ADAL" clId="{45939E4D-3CC5-465E-B47D-1017F7005651}" dt="2023-04-03T12:20:11.627" v="793" actId="478"/>
          <ac:graphicFrameMkLst>
            <pc:docMk/>
            <pc:sldMk cId="3227573055" sldId="273"/>
            <ac:graphicFrameMk id="11" creationId="{270E383B-7B82-F1D5-55F0-EEF3E6A11121}"/>
          </ac:graphicFrameMkLst>
        </pc:graphicFrameChg>
      </pc:sldChg>
      <pc:sldChg chg="addSp delSp modSp new del mod setBg">
        <pc:chgData name="Rovcanin Milan" userId="e4ed9569-3112-4501-81ca-439a26877906" providerId="ADAL" clId="{45939E4D-3CC5-465E-B47D-1017F7005651}" dt="2023-04-03T12:26:16.721" v="832" actId="2696"/>
        <pc:sldMkLst>
          <pc:docMk/>
          <pc:sldMk cId="2491581881" sldId="274"/>
        </pc:sldMkLst>
        <pc:spChg chg="mod">
          <ac:chgData name="Rovcanin Milan" userId="e4ed9569-3112-4501-81ca-439a26877906" providerId="ADAL" clId="{45939E4D-3CC5-465E-B47D-1017F7005651}" dt="2023-04-03T12:24:54.480" v="831" actId="26606"/>
          <ac:spMkLst>
            <pc:docMk/>
            <pc:sldMk cId="2491581881" sldId="274"/>
            <ac:spMk id="2" creationId="{6483A74A-9A0A-B8B6-6139-618CAC5385EB}"/>
          </ac:spMkLst>
        </pc:spChg>
        <pc:spChg chg="add del">
          <ac:chgData name="Rovcanin Milan" userId="e4ed9569-3112-4501-81ca-439a26877906" providerId="ADAL" clId="{45939E4D-3CC5-465E-B47D-1017F7005651}" dt="2023-04-03T12:24:44.648" v="828" actId="26606"/>
          <ac:spMkLst>
            <pc:docMk/>
            <pc:sldMk cId="2491581881" sldId="274"/>
            <ac:spMk id="8" creationId="{53F29798-D584-4792-9B62-3F5F5C36D619}"/>
          </ac:spMkLst>
        </pc:spChg>
        <pc:spChg chg="add del">
          <ac:chgData name="Rovcanin Milan" userId="e4ed9569-3112-4501-81ca-439a26877906" providerId="ADAL" clId="{45939E4D-3CC5-465E-B47D-1017F7005651}" dt="2023-04-03T12:24:54.471" v="830" actId="26606"/>
          <ac:spMkLst>
            <pc:docMk/>
            <pc:sldMk cId="2491581881" sldId="274"/>
            <ac:spMk id="10" creationId="{99413ED5-9ED4-4772-BCE4-2BCAE6B12E35}"/>
          </ac:spMkLst>
        </pc:spChg>
        <pc:spChg chg="add del">
          <ac:chgData name="Rovcanin Milan" userId="e4ed9569-3112-4501-81ca-439a26877906" providerId="ADAL" clId="{45939E4D-3CC5-465E-B47D-1017F7005651}" dt="2023-04-03T12:24:54.471" v="830" actId="26606"/>
          <ac:spMkLst>
            <pc:docMk/>
            <pc:sldMk cId="2491581881" sldId="274"/>
            <ac:spMk id="11" creationId="{BA79A7CF-01AF-4178-9369-94E0C90EB046}"/>
          </ac:spMkLst>
        </pc:spChg>
        <pc:spChg chg="add del">
          <ac:chgData name="Rovcanin Milan" userId="e4ed9569-3112-4501-81ca-439a26877906" providerId="ADAL" clId="{45939E4D-3CC5-465E-B47D-1017F7005651}" dt="2023-04-03T12:24:54.471" v="830" actId="26606"/>
          <ac:spMkLst>
            <pc:docMk/>
            <pc:sldMk cId="2491581881" sldId="274"/>
            <ac:spMk id="12" creationId="{04357C93-F0CB-4A1C-8F77-4E9063789819}"/>
          </ac:spMkLst>
        </pc:spChg>
        <pc:spChg chg="add del">
          <ac:chgData name="Rovcanin Milan" userId="e4ed9569-3112-4501-81ca-439a26877906" providerId="ADAL" clId="{45939E4D-3CC5-465E-B47D-1017F7005651}" dt="2023-04-03T12:24:54.471" v="830" actId="26606"/>
          <ac:spMkLst>
            <pc:docMk/>
            <pc:sldMk cId="2491581881" sldId="274"/>
            <ac:spMk id="14" creationId="{90F533E9-6690-41A8-A372-4C6C622D028D}"/>
          </ac:spMkLst>
        </pc:spChg>
        <pc:spChg chg="add">
          <ac:chgData name="Rovcanin Milan" userId="e4ed9569-3112-4501-81ca-439a26877906" providerId="ADAL" clId="{45939E4D-3CC5-465E-B47D-1017F7005651}" dt="2023-04-03T12:24:54.480" v="831" actId="26606"/>
          <ac:spMkLst>
            <pc:docMk/>
            <pc:sldMk cId="2491581881" sldId="274"/>
            <ac:spMk id="16" creationId="{C1A1C5D3-C053-4EE9-BE1A-419B6E27CCAE}"/>
          </ac:spMkLst>
        </pc:spChg>
        <pc:spChg chg="add">
          <ac:chgData name="Rovcanin Milan" userId="e4ed9569-3112-4501-81ca-439a26877906" providerId="ADAL" clId="{45939E4D-3CC5-465E-B47D-1017F7005651}" dt="2023-04-03T12:24:54.480" v="831" actId="26606"/>
          <ac:spMkLst>
            <pc:docMk/>
            <pc:sldMk cId="2491581881" sldId="274"/>
            <ac:spMk id="17" creationId="{A3473CF9-37EB-43E7-89EF-D2D1C53D1DAC}"/>
          </ac:spMkLst>
        </pc:spChg>
        <pc:spChg chg="add">
          <ac:chgData name="Rovcanin Milan" userId="e4ed9569-3112-4501-81ca-439a26877906" providerId="ADAL" clId="{45939E4D-3CC5-465E-B47D-1017F7005651}" dt="2023-04-03T12:24:54.480" v="831" actId="26606"/>
          <ac:spMkLst>
            <pc:docMk/>
            <pc:sldMk cId="2491581881" sldId="274"/>
            <ac:spMk id="18" creationId="{586B4EF9-43BA-4655-A6FF-1D8E21574C95}"/>
          </ac:spMkLst>
        </pc:spChg>
        <pc:picChg chg="add mod">
          <ac:chgData name="Rovcanin Milan" userId="e4ed9569-3112-4501-81ca-439a26877906" providerId="ADAL" clId="{45939E4D-3CC5-465E-B47D-1017F7005651}" dt="2023-04-03T12:24:54.480" v="831" actId="26606"/>
          <ac:picMkLst>
            <pc:docMk/>
            <pc:sldMk cId="2491581881" sldId="274"/>
            <ac:picMk id="3" creationId="{AD0ED084-4729-D53E-B177-D0166D441D16}"/>
          </ac:picMkLst>
        </pc:picChg>
      </pc:sldChg>
      <pc:sldChg chg="addSp delSp modSp add mod ord">
        <pc:chgData name="Rovcanin Milan" userId="e4ed9569-3112-4501-81ca-439a26877906" providerId="ADAL" clId="{45939E4D-3CC5-465E-B47D-1017F7005651}" dt="2023-04-03T12:33:53.395" v="912" actId="1076"/>
        <pc:sldMkLst>
          <pc:docMk/>
          <pc:sldMk cId="2562902722" sldId="274"/>
        </pc:sldMkLst>
        <pc:graphicFrameChg chg="mod">
          <ac:chgData name="Rovcanin Milan" userId="e4ed9569-3112-4501-81ca-439a26877906" providerId="ADAL" clId="{45939E4D-3CC5-465E-B47D-1017F7005651}" dt="2023-04-03T12:27:23.583" v="890" actId="20577"/>
          <ac:graphicFrameMkLst>
            <pc:docMk/>
            <pc:sldMk cId="2562902722" sldId="274"/>
            <ac:graphicFrameMk id="11" creationId="{270E383B-7B82-F1D5-55F0-EEF3E6A11121}"/>
          </ac:graphicFrameMkLst>
        </pc:graphicFrameChg>
        <pc:picChg chg="add mod">
          <ac:chgData name="Rovcanin Milan" userId="e4ed9569-3112-4501-81ca-439a26877906" providerId="ADAL" clId="{45939E4D-3CC5-465E-B47D-1017F7005651}" dt="2023-04-03T12:33:53.395" v="912" actId="1076"/>
          <ac:picMkLst>
            <pc:docMk/>
            <pc:sldMk cId="2562902722" sldId="274"/>
            <ac:picMk id="2" creationId="{AB476B09-C063-DE0F-2CE2-4C927DDF97D5}"/>
          </ac:picMkLst>
        </pc:picChg>
        <pc:picChg chg="del">
          <ac:chgData name="Rovcanin Milan" userId="e4ed9569-3112-4501-81ca-439a26877906" providerId="ADAL" clId="{45939E4D-3CC5-465E-B47D-1017F7005651}" dt="2023-04-03T12:31:34.368" v="903" actId="478"/>
          <ac:picMkLst>
            <pc:docMk/>
            <pc:sldMk cId="2562902722" sldId="274"/>
            <ac:picMk id="5" creationId="{00AA3891-2957-48BA-A0D0-D5017518115E}"/>
          </ac:picMkLst>
        </pc:picChg>
      </pc:sldChg>
      <pc:sldChg chg="addSp modSp add">
        <pc:chgData name="Rovcanin Milan" userId="e4ed9569-3112-4501-81ca-439a26877906" providerId="ADAL" clId="{45939E4D-3CC5-465E-B47D-1017F7005651}" dt="2023-04-03T12:29:47.491" v="893"/>
        <pc:sldMkLst>
          <pc:docMk/>
          <pc:sldMk cId="3182011374" sldId="275"/>
        </pc:sldMkLst>
        <pc:graphicFrameChg chg="mod">
          <ac:chgData name="Rovcanin Milan" userId="e4ed9569-3112-4501-81ca-439a26877906" providerId="ADAL" clId="{45939E4D-3CC5-465E-B47D-1017F7005651}" dt="2023-04-03T12:29:37.143" v="892"/>
          <ac:graphicFrameMkLst>
            <pc:docMk/>
            <pc:sldMk cId="3182011374" sldId="275"/>
            <ac:graphicFrameMk id="11" creationId="{270E383B-7B82-F1D5-55F0-EEF3E6A11121}"/>
          </ac:graphicFrameMkLst>
        </pc:graphicFrameChg>
        <pc:picChg chg="add mod">
          <ac:chgData name="Rovcanin Milan" userId="e4ed9569-3112-4501-81ca-439a26877906" providerId="ADAL" clId="{45939E4D-3CC5-465E-B47D-1017F7005651}" dt="2023-04-03T12:29:47.491" v="893"/>
          <ac:picMkLst>
            <pc:docMk/>
            <pc:sldMk cId="3182011374" sldId="275"/>
            <ac:picMk id="2" creationId="{15E58504-3D3C-8D63-7A36-9844B221B578}"/>
          </ac:picMkLst>
        </pc:picChg>
      </pc:sldChg>
      <pc:sldChg chg="modSp add mod">
        <pc:chgData name="Rovcanin Milan" userId="e4ed9569-3112-4501-81ca-439a26877906" providerId="ADAL" clId="{45939E4D-3CC5-465E-B47D-1017F7005651}" dt="2023-04-03T12:30:52.852" v="901" actId="1076"/>
        <pc:sldMkLst>
          <pc:docMk/>
          <pc:sldMk cId="3415409969" sldId="276"/>
        </pc:sldMkLst>
        <pc:graphicFrameChg chg="mod">
          <ac:chgData name="Rovcanin Milan" userId="e4ed9569-3112-4501-81ca-439a26877906" providerId="ADAL" clId="{45939E4D-3CC5-465E-B47D-1017F7005651}" dt="2023-04-03T12:30:32.699" v="897" actId="20577"/>
          <ac:graphicFrameMkLst>
            <pc:docMk/>
            <pc:sldMk cId="3415409969" sldId="276"/>
            <ac:graphicFrameMk id="11" creationId="{270E383B-7B82-F1D5-55F0-EEF3E6A11121}"/>
          </ac:graphicFrameMkLst>
        </pc:graphicFrameChg>
        <pc:picChg chg="mod">
          <ac:chgData name="Rovcanin Milan" userId="e4ed9569-3112-4501-81ca-439a26877906" providerId="ADAL" clId="{45939E4D-3CC5-465E-B47D-1017F7005651}" dt="2023-04-03T12:30:52.852" v="901" actId="1076"/>
          <ac:picMkLst>
            <pc:docMk/>
            <pc:sldMk cId="3415409969" sldId="276"/>
            <ac:picMk id="2" creationId="{15E58504-3D3C-8D63-7A36-9844B221B578}"/>
          </ac:picMkLst>
        </pc:picChg>
      </pc:sldChg>
      <pc:sldChg chg="addSp delSp modSp new mod setBg modAnim setClrOvrMap">
        <pc:chgData name="Rovcanin Milan" userId="e4ed9569-3112-4501-81ca-439a26877906" providerId="ADAL" clId="{45939E4D-3CC5-465E-B47D-1017F7005651}" dt="2023-04-03T13:14:40.122" v="1136" actId="14100"/>
        <pc:sldMkLst>
          <pc:docMk/>
          <pc:sldMk cId="2915985507" sldId="277"/>
        </pc:sldMkLst>
        <pc:spChg chg="add mod">
          <ac:chgData name="Rovcanin Milan" userId="e4ed9569-3112-4501-81ca-439a26877906" providerId="ADAL" clId="{45939E4D-3CC5-465E-B47D-1017F7005651}" dt="2023-04-03T13:14:40.122" v="1136" actId="14100"/>
          <ac:spMkLst>
            <pc:docMk/>
            <pc:sldMk cId="2915985507" sldId="277"/>
            <ac:spMk id="3" creationId="{21F27D60-3998-0904-A4CB-6CE86F01864B}"/>
          </ac:spMkLst>
        </pc:spChg>
        <pc:spChg chg="add del">
          <ac:chgData name="Rovcanin Milan" userId="e4ed9569-3112-4501-81ca-439a26877906" providerId="ADAL" clId="{45939E4D-3CC5-465E-B47D-1017F7005651}" dt="2023-04-03T12:50:38.469" v="964" actId="26606"/>
          <ac:spMkLst>
            <pc:docMk/>
            <pc:sldMk cId="2915985507" sldId="277"/>
            <ac:spMk id="7" creationId="{9228552E-C8B1-4A80-8448-0787CE0FC704}"/>
          </ac:spMkLst>
        </pc:spChg>
        <pc:spChg chg="add del">
          <ac:chgData name="Rovcanin Milan" userId="e4ed9569-3112-4501-81ca-439a26877906" providerId="ADAL" clId="{45939E4D-3CC5-465E-B47D-1017F7005651}" dt="2023-04-03T12:51:59.655" v="977" actId="26606"/>
          <ac:spMkLst>
            <pc:docMk/>
            <pc:sldMk cId="2915985507" sldId="277"/>
            <ac:spMk id="12" creationId="{2E442304-DDBD-4F7B-8017-36BCC863FB40}"/>
          </ac:spMkLst>
        </pc:spChg>
        <pc:spChg chg="add del">
          <ac:chgData name="Rovcanin Milan" userId="e4ed9569-3112-4501-81ca-439a26877906" providerId="ADAL" clId="{45939E4D-3CC5-465E-B47D-1017F7005651}" dt="2023-04-03T12:51:59.655" v="977" actId="26606"/>
          <ac:spMkLst>
            <pc:docMk/>
            <pc:sldMk cId="2915985507" sldId="277"/>
            <ac:spMk id="14" creationId="{5E107275-3853-46FD-A241-DE4355A42675}"/>
          </ac:spMkLst>
        </pc:spChg>
        <pc:spChg chg="add del">
          <ac:chgData name="Rovcanin Milan" userId="e4ed9569-3112-4501-81ca-439a26877906" providerId="ADAL" clId="{45939E4D-3CC5-465E-B47D-1017F7005651}" dt="2023-04-03T12:51:52.486" v="973" actId="26606"/>
          <ac:spMkLst>
            <pc:docMk/>
            <pc:sldMk cId="2915985507" sldId="277"/>
            <ac:spMk id="19" creationId="{BC68A55F-7B32-44D8-AEE5-1AF40532656C}"/>
          </ac:spMkLst>
        </pc:spChg>
        <pc:spChg chg="add del">
          <ac:chgData name="Rovcanin Milan" userId="e4ed9569-3112-4501-81ca-439a26877906" providerId="ADAL" clId="{45939E4D-3CC5-465E-B47D-1017F7005651}" dt="2023-04-03T12:51:59.655" v="977" actId="26606"/>
          <ac:spMkLst>
            <pc:docMk/>
            <pc:sldMk cId="2915985507" sldId="277"/>
            <ac:spMk id="20" creationId="{B50AB553-2A96-4A92-96F2-93548E096954}"/>
          </ac:spMkLst>
        </pc:spChg>
        <pc:spChg chg="add del">
          <ac:chgData name="Rovcanin Milan" userId="e4ed9569-3112-4501-81ca-439a26877906" providerId="ADAL" clId="{45939E4D-3CC5-465E-B47D-1017F7005651}" dt="2023-04-03T12:51:52.486" v="973" actId="26606"/>
          <ac:spMkLst>
            <pc:docMk/>
            <pc:sldMk cId="2915985507" sldId="277"/>
            <ac:spMk id="21" creationId="{CD1AAA2C-FBBE-42AA-B869-31D524B7653F}"/>
          </ac:spMkLst>
        </pc:spChg>
        <pc:spChg chg="add del">
          <ac:chgData name="Rovcanin Milan" userId="e4ed9569-3112-4501-81ca-439a26877906" providerId="ADAL" clId="{45939E4D-3CC5-465E-B47D-1017F7005651}" dt="2023-04-03T12:51:52.486" v="973" actId="26606"/>
          <ac:spMkLst>
            <pc:docMk/>
            <pc:sldMk cId="2915985507" sldId="277"/>
            <ac:spMk id="23" creationId="{5F937BBF-9326-4230-AB1B-F1795E350559}"/>
          </ac:spMkLst>
        </pc:spChg>
        <pc:spChg chg="add del">
          <ac:chgData name="Rovcanin Milan" userId="e4ed9569-3112-4501-81ca-439a26877906" providerId="ADAL" clId="{45939E4D-3CC5-465E-B47D-1017F7005651}" dt="2023-04-03T12:51:55.763" v="975" actId="26606"/>
          <ac:spMkLst>
            <pc:docMk/>
            <pc:sldMk cId="2915985507" sldId="277"/>
            <ac:spMk id="25" creationId="{955A2079-FA98-4876-80F0-72364A7D2EA4}"/>
          </ac:spMkLst>
        </pc:spChg>
        <pc:graphicFrameChg chg="add mod modGraphic">
          <ac:chgData name="Rovcanin Milan" userId="e4ed9569-3112-4501-81ca-439a26877906" providerId="ADAL" clId="{45939E4D-3CC5-465E-B47D-1017F7005651}" dt="2023-04-03T12:51:59.655" v="977" actId="26606"/>
          <ac:graphicFrameMkLst>
            <pc:docMk/>
            <pc:sldMk cId="2915985507" sldId="277"/>
            <ac:graphicFrameMk id="2" creationId="{7CF0A6AE-64D5-01A6-D22B-7B17DBB32804}"/>
          </ac:graphicFrameMkLst>
        </pc:graphicFrameChg>
        <pc:picChg chg="add del">
          <ac:chgData name="Rovcanin Milan" userId="e4ed9569-3112-4501-81ca-439a26877906" providerId="ADAL" clId="{45939E4D-3CC5-465E-B47D-1017F7005651}" dt="2023-04-03T12:51:59.655" v="977" actId="26606"/>
          <ac:picMkLst>
            <pc:docMk/>
            <pc:sldMk cId="2915985507" sldId="277"/>
            <ac:picMk id="16" creationId="{28980762-F9CD-5920-9641-B3496B0C4203}"/>
          </ac:picMkLst>
        </pc:picChg>
      </pc:sldChg>
      <pc:sldChg chg="addSp delSp modSp new mod setBg modAnim">
        <pc:chgData name="Rovcanin Milan" userId="e4ed9569-3112-4501-81ca-439a26877906" providerId="ADAL" clId="{45939E4D-3CC5-465E-B47D-1017F7005651}" dt="2023-04-04T12:48:41.370" v="1669" actId="20577"/>
        <pc:sldMkLst>
          <pc:docMk/>
          <pc:sldMk cId="2484317762" sldId="278"/>
        </pc:sldMkLst>
        <pc:spChg chg="add del mod">
          <ac:chgData name="Rovcanin Milan" userId="e4ed9569-3112-4501-81ca-439a26877906" providerId="ADAL" clId="{45939E4D-3CC5-465E-B47D-1017F7005651}" dt="2023-04-03T13:08:16.403" v="1033" actId="26606"/>
          <ac:spMkLst>
            <pc:docMk/>
            <pc:sldMk cId="2484317762" sldId="278"/>
            <ac:spMk id="3" creationId="{C0F22A53-BFB4-CE88-09CA-92D2C7A7D8A7}"/>
          </ac:spMkLst>
        </pc:spChg>
        <pc:spChg chg="add mod">
          <ac:chgData name="Rovcanin Milan" userId="e4ed9569-3112-4501-81ca-439a26877906" providerId="ADAL" clId="{45939E4D-3CC5-465E-B47D-1017F7005651}" dt="2023-04-03T13:14:58.014" v="1139" actId="1036"/>
          <ac:spMkLst>
            <pc:docMk/>
            <pc:sldMk cId="2484317762" sldId="278"/>
            <ac:spMk id="4" creationId="{A9F208BB-A076-F01F-10DD-6A98C1407C63}"/>
          </ac:spMkLst>
        </pc:spChg>
        <pc:spChg chg="add">
          <ac:chgData name="Rovcanin Milan" userId="e4ed9569-3112-4501-81ca-439a26877906" providerId="ADAL" clId="{45939E4D-3CC5-465E-B47D-1017F7005651}" dt="2023-04-03T13:08:16.403" v="1033" actId="26606"/>
          <ac:spMkLst>
            <pc:docMk/>
            <pc:sldMk cId="2484317762" sldId="278"/>
            <ac:spMk id="9" creationId="{2659FDB4-FCBE-4A89-B46D-43D4FA54464D}"/>
          </ac:spMkLst>
        </pc:spChg>
        <pc:graphicFrameChg chg="add mod modGraphic">
          <ac:chgData name="Rovcanin Milan" userId="e4ed9569-3112-4501-81ca-439a26877906" providerId="ADAL" clId="{45939E4D-3CC5-465E-B47D-1017F7005651}" dt="2023-04-04T12:48:41.370" v="1669" actId="20577"/>
          <ac:graphicFrameMkLst>
            <pc:docMk/>
            <pc:sldMk cId="2484317762" sldId="278"/>
            <ac:graphicFrameMk id="5" creationId="{5A2E30D6-A6C5-45AE-AD1A-E57DFCBB0637}"/>
          </ac:graphicFrameMkLst>
        </pc:graphicFrameChg>
        <pc:cxnChg chg="add">
          <ac:chgData name="Rovcanin Milan" userId="e4ed9569-3112-4501-81ca-439a26877906" providerId="ADAL" clId="{45939E4D-3CC5-465E-B47D-1017F7005651}" dt="2023-04-03T13:08:16.403" v="1033" actId="26606"/>
          <ac:cxnSpMkLst>
            <pc:docMk/>
            <pc:sldMk cId="2484317762" sldId="278"/>
            <ac:cxnSpMk id="11" creationId="{C8F51B3F-8331-4E4A-AE96-D47B1006EEAD}"/>
          </ac:cxnSpMkLst>
        </pc:cxnChg>
      </pc:sldChg>
      <pc:sldChg chg="addSp delSp modSp add mod ord setBg modAnim">
        <pc:chgData name="Rovcanin Milan" userId="e4ed9569-3112-4501-81ca-439a26877906" providerId="ADAL" clId="{45939E4D-3CC5-465E-B47D-1017F7005651}" dt="2023-04-04T12:50:57.646" v="1673" actId="1036"/>
        <pc:sldMkLst>
          <pc:docMk/>
          <pc:sldMk cId="50318113" sldId="279"/>
        </pc:sldMkLst>
        <pc:spChg chg="add del mod">
          <ac:chgData name="Rovcanin Milan" userId="e4ed9569-3112-4501-81ca-439a26877906" providerId="ADAL" clId="{45939E4D-3CC5-465E-B47D-1017F7005651}" dt="2023-04-03T13:25:17.446" v="1205" actId="21"/>
          <ac:spMkLst>
            <pc:docMk/>
            <pc:sldMk cId="50318113" sldId="279"/>
            <ac:spMk id="2" creationId="{A92BC4DF-6E1D-0E2B-DFD9-52EF7EEBC66E}"/>
          </ac:spMkLst>
        </pc:spChg>
        <pc:spChg chg="add mod">
          <ac:chgData name="Rovcanin Milan" userId="e4ed9569-3112-4501-81ca-439a26877906" providerId="ADAL" clId="{45939E4D-3CC5-465E-B47D-1017F7005651}" dt="2023-04-03T13:43:31.200" v="1303" actId="1076"/>
          <ac:spMkLst>
            <pc:docMk/>
            <pc:sldMk cId="50318113" sldId="279"/>
            <ac:spMk id="3" creationId="{33E1837B-2AFB-545E-DCB1-2EF1328DD787}"/>
          </ac:spMkLst>
        </pc:spChg>
        <pc:spChg chg="mod">
          <ac:chgData name="Rovcanin Milan" userId="e4ed9569-3112-4501-81ca-439a26877906" providerId="ADAL" clId="{45939E4D-3CC5-465E-B47D-1017F7005651}" dt="2023-04-04T12:50:48.113" v="1671" actId="255"/>
          <ac:spMkLst>
            <pc:docMk/>
            <pc:sldMk cId="50318113" sldId="279"/>
            <ac:spMk id="6" creationId="{6374115E-E900-A74F-57DE-E77C302859B0}"/>
          </ac:spMkLst>
        </pc:spChg>
        <pc:spChg chg="add">
          <ac:chgData name="Rovcanin Milan" userId="e4ed9569-3112-4501-81ca-439a26877906" providerId="ADAL" clId="{45939E4D-3CC5-465E-B47D-1017F7005651}" dt="2023-04-03T13:20:35.356" v="1152" actId="26606"/>
          <ac:spMkLst>
            <pc:docMk/>
            <pc:sldMk cId="50318113" sldId="279"/>
            <ac:spMk id="11" creationId="{C1DD1A8A-57D5-4A81-AD04-532B043C5611}"/>
          </ac:spMkLst>
        </pc:spChg>
        <pc:spChg chg="add">
          <ac:chgData name="Rovcanin Milan" userId="e4ed9569-3112-4501-81ca-439a26877906" providerId="ADAL" clId="{45939E4D-3CC5-465E-B47D-1017F7005651}" dt="2023-04-03T13:20:35.356" v="1152" actId="26606"/>
          <ac:spMkLst>
            <pc:docMk/>
            <pc:sldMk cId="50318113" sldId="279"/>
            <ac:spMk id="13" creationId="{007891EC-4501-44ED-A8C8-B11B6DB767AB}"/>
          </ac:spMkLst>
        </pc:spChg>
        <pc:picChg chg="mod">
          <ac:chgData name="Rovcanin Milan" userId="e4ed9569-3112-4501-81ca-439a26877906" providerId="ADAL" clId="{45939E4D-3CC5-465E-B47D-1017F7005651}" dt="2023-04-04T12:50:57.646" v="1673" actId="1036"/>
          <ac:picMkLst>
            <pc:docMk/>
            <pc:sldMk cId="50318113" sldId="279"/>
            <ac:picMk id="5" creationId="{22F3357D-2374-3C55-E287-250204EDBA9B}"/>
          </ac:picMkLst>
        </pc:picChg>
      </pc:sldChg>
      <pc:sldChg chg="addSp delSp modSp add mod ord setBg modAnim">
        <pc:chgData name="Rovcanin Milan" userId="e4ed9569-3112-4501-81ca-439a26877906" providerId="ADAL" clId="{45939E4D-3CC5-465E-B47D-1017F7005651}" dt="2023-04-04T12:52:11.664" v="1679" actId="255"/>
        <pc:sldMkLst>
          <pc:docMk/>
          <pc:sldMk cId="3324984621" sldId="280"/>
        </pc:sldMkLst>
        <pc:spChg chg="add mod">
          <ac:chgData name="Rovcanin Milan" userId="e4ed9569-3112-4501-81ca-439a26877906" providerId="ADAL" clId="{45939E4D-3CC5-465E-B47D-1017F7005651}" dt="2023-04-04T12:52:11.664" v="1679" actId="255"/>
          <ac:spMkLst>
            <pc:docMk/>
            <pc:sldMk cId="3324984621" sldId="280"/>
            <ac:spMk id="5" creationId="{6DCB76A0-0B84-7847-26B0-86E9AAA20117}"/>
          </ac:spMkLst>
        </pc:spChg>
        <pc:spChg chg="mod ord">
          <ac:chgData name="Rovcanin Milan" userId="e4ed9569-3112-4501-81ca-439a26877906" providerId="ADAL" clId="{45939E4D-3CC5-465E-B47D-1017F7005651}" dt="2023-04-04T12:51:45.258" v="1677" actId="1076"/>
          <ac:spMkLst>
            <pc:docMk/>
            <pc:sldMk cId="3324984621" sldId="280"/>
            <ac:spMk id="7" creationId="{C29B4B18-0E1D-A28B-3C5A-83A90219350E}"/>
          </ac:spMkLst>
        </pc:spChg>
        <pc:spChg chg="add">
          <ac:chgData name="Rovcanin Milan" userId="e4ed9569-3112-4501-81ca-439a26877906" providerId="ADAL" clId="{45939E4D-3CC5-465E-B47D-1017F7005651}" dt="2023-04-03T13:27:53.626" v="1221" actId="26606"/>
          <ac:spMkLst>
            <pc:docMk/>
            <pc:sldMk cId="3324984621" sldId="280"/>
            <ac:spMk id="12" creationId="{C1DD1A8A-57D5-4A81-AD04-532B043C5611}"/>
          </ac:spMkLst>
        </pc:spChg>
        <pc:spChg chg="add">
          <ac:chgData name="Rovcanin Milan" userId="e4ed9569-3112-4501-81ca-439a26877906" providerId="ADAL" clId="{45939E4D-3CC5-465E-B47D-1017F7005651}" dt="2023-04-03T13:27:53.626" v="1221" actId="26606"/>
          <ac:spMkLst>
            <pc:docMk/>
            <pc:sldMk cId="3324984621" sldId="280"/>
            <ac:spMk id="14" creationId="{007891EC-4501-44ED-A8C8-B11B6DB767AB}"/>
          </ac:spMkLst>
        </pc:spChg>
        <pc:picChg chg="mod">
          <ac:chgData name="Rovcanin Milan" userId="e4ed9569-3112-4501-81ca-439a26877906" providerId="ADAL" clId="{45939E4D-3CC5-465E-B47D-1017F7005651}" dt="2023-04-04T12:51:12.911" v="1675" actId="1076"/>
          <ac:picMkLst>
            <pc:docMk/>
            <pc:sldMk cId="3324984621" sldId="280"/>
            <ac:picMk id="2" creationId="{C0C00676-1135-D18E-A941-AF072E1094C5}"/>
          </ac:picMkLst>
        </pc:picChg>
        <pc:picChg chg="add del mod">
          <ac:chgData name="Rovcanin Milan" userId="e4ed9569-3112-4501-81ca-439a26877906" providerId="ADAL" clId="{45939E4D-3CC5-465E-B47D-1017F7005651}" dt="2023-04-03T13:29:58.576" v="1234"/>
          <ac:picMkLst>
            <pc:docMk/>
            <pc:sldMk cId="3324984621" sldId="280"/>
            <ac:picMk id="3" creationId="{08F39BA9-40D7-C8DE-C43E-8FD2FF69F1AC}"/>
          </ac:picMkLst>
        </pc:picChg>
      </pc:sldChg>
      <pc:sldChg chg="addSp delSp modSp new mod setBg modAnim">
        <pc:chgData name="Rovcanin Milan" userId="e4ed9569-3112-4501-81ca-439a26877906" providerId="ADAL" clId="{45939E4D-3CC5-465E-B47D-1017F7005651}" dt="2023-04-04T12:55:43.717" v="1686"/>
        <pc:sldMkLst>
          <pc:docMk/>
          <pc:sldMk cId="2672050255" sldId="281"/>
        </pc:sldMkLst>
        <pc:spChg chg="add mod">
          <ac:chgData name="Rovcanin Milan" userId="e4ed9569-3112-4501-81ca-439a26877906" providerId="ADAL" clId="{45939E4D-3CC5-465E-B47D-1017F7005651}" dt="2023-04-04T12:53:39.849" v="1681" actId="14100"/>
          <ac:spMkLst>
            <pc:docMk/>
            <pc:sldMk cId="2672050255" sldId="281"/>
            <ac:spMk id="3" creationId="{B1E34DAF-D551-02B8-3E37-52B3BB6CD3AD}"/>
          </ac:spMkLst>
        </pc:spChg>
        <pc:spChg chg="add">
          <ac:chgData name="Rovcanin Milan" userId="e4ed9569-3112-4501-81ca-439a26877906" providerId="ADAL" clId="{45939E4D-3CC5-465E-B47D-1017F7005651}" dt="2023-04-03T13:47:30.311" v="1314" actId="26606"/>
          <ac:spMkLst>
            <pc:docMk/>
            <pc:sldMk cId="2672050255" sldId="281"/>
            <ac:spMk id="4" creationId="{DA2E7C1E-2B5A-4BBA-AE51-1CD8C19309D7}"/>
          </ac:spMkLst>
        </pc:spChg>
        <pc:spChg chg="add">
          <ac:chgData name="Rovcanin Milan" userId="e4ed9569-3112-4501-81ca-439a26877906" providerId="ADAL" clId="{45939E4D-3CC5-465E-B47D-1017F7005651}" dt="2023-04-03T13:47:30.311" v="1314" actId="26606"/>
          <ac:spMkLst>
            <pc:docMk/>
            <pc:sldMk cId="2672050255" sldId="281"/>
            <ac:spMk id="5" creationId="{43DF76B1-5174-4FAF-9D19-FFEE98426836}"/>
          </ac:spMkLst>
        </pc:spChg>
        <pc:spChg chg="add del">
          <ac:chgData name="Rovcanin Milan" userId="e4ed9569-3112-4501-81ca-439a26877906" providerId="ADAL" clId="{45939E4D-3CC5-465E-B47D-1017F7005651}" dt="2023-04-03T13:46:53.922" v="1311" actId="26606"/>
          <ac:spMkLst>
            <pc:docMk/>
            <pc:sldMk cId="2672050255" sldId="281"/>
            <ac:spMk id="7" creationId="{DA2E7C1E-2B5A-4BBA-AE51-1CD8C19309D7}"/>
          </ac:spMkLst>
        </pc:spChg>
        <pc:spChg chg="add del">
          <ac:chgData name="Rovcanin Milan" userId="e4ed9569-3112-4501-81ca-439a26877906" providerId="ADAL" clId="{45939E4D-3CC5-465E-B47D-1017F7005651}" dt="2023-04-03T13:46:53.922" v="1311" actId="26606"/>
          <ac:spMkLst>
            <pc:docMk/>
            <pc:sldMk cId="2672050255" sldId="281"/>
            <ac:spMk id="9" creationId="{43DF76B1-5174-4FAF-9D19-FFEE98426836}"/>
          </ac:spMkLst>
        </pc:spChg>
        <pc:spChg chg="add del">
          <ac:chgData name="Rovcanin Milan" userId="e4ed9569-3112-4501-81ca-439a26877906" providerId="ADAL" clId="{45939E4D-3CC5-465E-B47D-1017F7005651}" dt="2023-04-03T13:47:01.438" v="1313" actId="26606"/>
          <ac:spMkLst>
            <pc:docMk/>
            <pc:sldMk cId="2672050255" sldId="281"/>
            <ac:spMk id="11" creationId="{42A4FC2C-047E-45A5-965D-8E1E3BF09BC6}"/>
          </ac:spMkLst>
        </pc:spChg>
        <pc:picChg chg="add mod">
          <ac:chgData name="Rovcanin Milan" userId="e4ed9569-3112-4501-81ca-439a26877906" providerId="ADAL" clId="{45939E4D-3CC5-465E-B47D-1017F7005651}" dt="2023-04-03T14:36:00.516" v="1646" actId="1076"/>
          <ac:picMkLst>
            <pc:docMk/>
            <pc:sldMk cId="2672050255" sldId="281"/>
            <ac:picMk id="2" creationId="{19E0A2C3-0467-AEAD-481E-42C8A311159E}"/>
          </ac:picMkLst>
        </pc:picChg>
      </pc:sldChg>
      <pc:sldChg chg="addSp delSp modSp add mod setBg modAnim">
        <pc:chgData name="Rovcanin Milan" userId="e4ed9569-3112-4501-81ca-439a26877906" providerId="ADAL" clId="{45939E4D-3CC5-465E-B47D-1017F7005651}" dt="2023-04-04T13:28:24.762" v="1793"/>
        <pc:sldMkLst>
          <pc:docMk/>
          <pc:sldMk cId="3491721692" sldId="282"/>
        </pc:sldMkLst>
        <pc:spChg chg="add mod">
          <ac:chgData name="Rovcanin Milan" userId="e4ed9569-3112-4501-81ca-439a26877906" providerId="ADAL" clId="{45939E4D-3CC5-465E-B47D-1017F7005651}" dt="2023-04-03T14:06:30.060" v="1420" actId="1076"/>
          <ac:spMkLst>
            <pc:docMk/>
            <pc:sldMk cId="3491721692" sldId="282"/>
            <ac:spMk id="2" creationId="{600A3B36-7AE6-7724-86B7-7F219D832915}"/>
          </ac:spMkLst>
        </pc:spChg>
        <pc:spChg chg="mod">
          <ac:chgData name="Rovcanin Milan" userId="e4ed9569-3112-4501-81ca-439a26877906" providerId="ADAL" clId="{45939E4D-3CC5-465E-B47D-1017F7005651}" dt="2023-04-03T14:07:04.053" v="1427" actId="14100"/>
          <ac:spMkLst>
            <pc:docMk/>
            <pc:sldMk cId="3491721692" sldId="282"/>
            <ac:spMk id="5" creationId="{072CF7AF-14B7-36EC-E66E-EAA961FA5DA8}"/>
          </ac:spMkLst>
        </pc:spChg>
        <pc:spChg chg="add del">
          <ac:chgData name="Rovcanin Milan" userId="e4ed9569-3112-4501-81ca-439a26877906" providerId="ADAL" clId="{45939E4D-3CC5-465E-B47D-1017F7005651}" dt="2023-04-03T14:03:30.113" v="1409" actId="26606"/>
          <ac:spMkLst>
            <pc:docMk/>
            <pc:sldMk cId="3491721692" sldId="282"/>
            <ac:spMk id="10" creationId="{2B97F24A-32CE-4C1C-A50D-3016B394DCFB}"/>
          </ac:spMkLst>
        </pc:spChg>
        <pc:spChg chg="add del">
          <ac:chgData name="Rovcanin Milan" userId="e4ed9569-3112-4501-81ca-439a26877906" providerId="ADAL" clId="{45939E4D-3CC5-465E-B47D-1017F7005651}" dt="2023-04-03T14:03:30.113" v="1409" actId="26606"/>
          <ac:spMkLst>
            <pc:docMk/>
            <pc:sldMk cId="3491721692" sldId="282"/>
            <ac:spMk id="12" creationId="{CD8B4F24-440B-49E9-B85D-733523DC064B}"/>
          </ac:spMkLst>
        </pc:spChg>
        <pc:spChg chg="add">
          <ac:chgData name="Rovcanin Milan" userId="e4ed9569-3112-4501-81ca-439a26877906" providerId="ADAL" clId="{45939E4D-3CC5-465E-B47D-1017F7005651}" dt="2023-04-03T14:03:30.113" v="1409" actId="26606"/>
          <ac:spMkLst>
            <pc:docMk/>
            <pc:sldMk cId="3491721692" sldId="282"/>
            <ac:spMk id="17" creationId="{2B97F24A-32CE-4C1C-A50D-3016B394DCFB}"/>
          </ac:spMkLst>
        </pc:spChg>
        <pc:spChg chg="add">
          <ac:chgData name="Rovcanin Milan" userId="e4ed9569-3112-4501-81ca-439a26877906" providerId="ADAL" clId="{45939E4D-3CC5-465E-B47D-1017F7005651}" dt="2023-04-03T14:03:30.113" v="1409" actId="26606"/>
          <ac:spMkLst>
            <pc:docMk/>
            <pc:sldMk cId="3491721692" sldId="282"/>
            <ac:spMk id="19" creationId="{CD8B4F24-440B-49E9-B85D-733523DC064B}"/>
          </ac:spMkLst>
        </pc:spChg>
        <pc:picChg chg="mod ord">
          <ac:chgData name="Rovcanin Milan" userId="e4ed9569-3112-4501-81ca-439a26877906" providerId="ADAL" clId="{45939E4D-3CC5-465E-B47D-1017F7005651}" dt="2023-04-03T13:56:47.830" v="1345" actId="26606"/>
          <ac:picMkLst>
            <pc:docMk/>
            <pc:sldMk cId="3491721692" sldId="282"/>
            <ac:picMk id="3" creationId="{83ECD3E2-74BB-D593-7928-E7ED84FF1F31}"/>
          </ac:picMkLst>
        </pc:picChg>
      </pc:sldChg>
      <pc:sldChg chg="addSp modSp add mod setBg modAnim">
        <pc:chgData name="Rovcanin Milan" userId="e4ed9569-3112-4501-81ca-439a26877906" providerId="ADAL" clId="{45939E4D-3CC5-465E-B47D-1017F7005651}" dt="2023-04-04T13:17:33.436" v="1743" actId="1076"/>
        <pc:sldMkLst>
          <pc:docMk/>
          <pc:sldMk cId="575410550" sldId="283"/>
        </pc:sldMkLst>
        <pc:spChg chg="mod">
          <ac:chgData name="Rovcanin Milan" userId="e4ed9569-3112-4501-81ca-439a26877906" providerId="ADAL" clId="{45939E4D-3CC5-465E-B47D-1017F7005651}" dt="2023-04-03T14:10:22.094" v="1437" actId="962"/>
          <ac:spMkLst>
            <pc:docMk/>
            <pc:sldMk cId="575410550" sldId="283"/>
            <ac:spMk id="2" creationId="{DC458A66-A924-1FA0-9DDA-7C81D09183AC}"/>
          </ac:spMkLst>
        </pc:spChg>
        <pc:spChg chg="mod">
          <ac:chgData name="Rovcanin Milan" userId="e4ed9569-3112-4501-81ca-439a26877906" providerId="ADAL" clId="{45939E4D-3CC5-465E-B47D-1017F7005651}" dt="2023-04-03T14:09:19.527" v="1431" actId="164"/>
          <ac:spMkLst>
            <pc:docMk/>
            <pc:sldMk cId="575410550" sldId="283"/>
            <ac:spMk id="7" creationId="{75DAD038-6BFF-A708-8A0F-6F6BDE604EB5}"/>
          </ac:spMkLst>
        </pc:spChg>
        <pc:spChg chg="add mod">
          <ac:chgData name="Rovcanin Milan" userId="e4ed9569-3112-4501-81ca-439a26877906" providerId="ADAL" clId="{45939E4D-3CC5-465E-B47D-1017F7005651}" dt="2023-04-04T13:17:33.436" v="1743" actId="1076"/>
          <ac:spMkLst>
            <pc:docMk/>
            <pc:sldMk cId="575410550" sldId="283"/>
            <ac:spMk id="8" creationId="{2945D2A3-B3B0-F2C6-5261-B298178FEE0E}"/>
          </ac:spMkLst>
        </pc:spChg>
        <pc:spChg chg="mod">
          <ac:chgData name="Rovcanin Milan" userId="e4ed9569-3112-4501-81ca-439a26877906" providerId="ADAL" clId="{45939E4D-3CC5-465E-B47D-1017F7005651}" dt="2023-04-03T14:09:19.527" v="1431" actId="164"/>
          <ac:spMkLst>
            <pc:docMk/>
            <pc:sldMk cId="575410550" sldId="283"/>
            <ac:spMk id="18" creationId="{77413755-B5DD-508D-CBAA-CB2670A93F1E}"/>
          </ac:spMkLst>
        </pc:spChg>
        <pc:spChg chg="mod">
          <ac:chgData name="Rovcanin Milan" userId="e4ed9569-3112-4501-81ca-439a26877906" providerId="ADAL" clId="{45939E4D-3CC5-465E-B47D-1017F7005651}" dt="2023-04-03T14:09:19.527" v="1431" actId="164"/>
          <ac:spMkLst>
            <pc:docMk/>
            <pc:sldMk cId="575410550" sldId="283"/>
            <ac:spMk id="25" creationId="{9EAC959F-46EF-B43E-18C1-63BE557890DC}"/>
          </ac:spMkLst>
        </pc:spChg>
        <pc:spChg chg="add">
          <ac:chgData name="Rovcanin Milan" userId="e4ed9569-3112-4501-81ca-439a26877906" providerId="ADAL" clId="{45939E4D-3CC5-465E-B47D-1017F7005651}" dt="2023-04-03T14:09:58.629" v="1432" actId="26606"/>
          <ac:spMkLst>
            <pc:docMk/>
            <pc:sldMk cId="575410550" sldId="283"/>
            <ac:spMk id="30" creationId="{2A11688B-0A27-4E86-8D55-76F71ADF299B}"/>
          </ac:spMkLst>
        </pc:spChg>
        <pc:spChg chg="add">
          <ac:chgData name="Rovcanin Milan" userId="e4ed9569-3112-4501-81ca-439a26877906" providerId="ADAL" clId="{45939E4D-3CC5-465E-B47D-1017F7005651}" dt="2023-04-03T14:09:58.629" v="1432" actId="26606"/>
          <ac:spMkLst>
            <pc:docMk/>
            <pc:sldMk cId="575410550" sldId="283"/>
            <ac:spMk id="36" creationId="{40F88E6C-5782-452A-8C4F-9D2C2EAC8499}"/>
          </ac:spMkLst>
        </pc:spChg>
        <pc:grpChg chg="add mod ord">
          <ac:chgData name="Rovcanin Milan" userId="e4ed9569-3112-4501-81ca-439a26877906" providerId="ADAL" clId="{45939E4D-3CC5-465E-B47D-1017F7005651}" dt="2023-04-03T14:09:58.629" v="1432" actId="26606"/>
          <ac:grpSpMkLst>
            <pc:docMk/>
            <pc:sldMk cId="575410550" sldId="283"/>
            <ac:grpSpMk id="5" creationId="{CB6D4EE8-CADD-21BA-4446-864E4664DFAE}"/>
          </ac:grpSpMkLst>
        </pc:grpChg>
        <pc:grpChg chg="add">
          <ac:chgData name="Rovcanin Milan" userId="e4ed9569-3112-4501-81ca-439a26877906" providerId="ADAL" clId="{45939E4D-3CC5-465E-B47D-1017F7005651}" dt="2023-04-03T14:09:58.629" v="1432" actId="26606"/>
          <ac:grpSpMkLst>
            <pc:docMk/>
            <pc:sldMk cId="575410550" sldId="283"/>
            <ac:grpSpMk id="32" creationId="{C84A868B-654E-447C-8D9C-0F9328308CA2}"/>
          </ac:grpSpMkLst>
        </pc:grpChg>
        <pc:picChg chg="mod">
          <ac:chgData name="Rovcanin Milan" userId="e4ed9569-3112-4501-81ca-439a26877906" providerId="ADAL" clId="{45939E4D-3CC5-465E-B47D-1017F7005651}" dt="2023-04-03T14:09:19.527" v="1431" actId="164"/>
          <ac:picMkLst>
            <pc:docMk/>
            <pc:sldMk cId="575410550" sldId="283"/>
            <ac:picMk id="3" creationId="{83ECD3E2-74BB-D593-7928-E7ED84FF1F31}"/>
          </ac:picMkLst>
        </pc:picChg>
        <pc:picChg chg="mod">
          <ac:chgData name="Rovcanin Milan" userId="e4ed9569-3112-4501-81ca-439a26877906" providerId="ADAL" clId="{45939E4D-3CC5-465E-B47D-1017F7005651}" dt="2023-04-03T14:10:21.671" v="1434" actId="27614"/>
          <ac:picMkLst>
            <pc:docMk/>
            <pc:sldMk cId="575410550" sldId="283"/>
            <ac:picMk id="4" creationId="{B45276B9-D54F-34EB-C53A-1B58EE889D97}"/>
          </ac:picMkLst>
        </pc:picChg>
        <pc:picChg chg="mod">
          <ac:chgData name="Rovcanin Milan" userId="e4ed9569-3112-4501-81ca-439a26877906" providerId="ADAL" clId="{45939E4D-3CC5-465E-B47D-1017F7005651}" dt="2023-04-03T14:09:19.527" v="1431" actId="164"/>
          <ac:picMkLst>
            <pc:docMk/>
            <pc:sldMk cId="575410550" sldId="283"/>
            <ac:picMk id="6" creationId="{A4C703A0-04C5-3789-1283-236C25F1ACDD}"/>
          </ac:picMkLst>
        </pc:picChg>
        <pc:picChg chg="mod">
          <ac:chgData name="Rovcanin Milan" userId="e4ed9569-3112-4501-81ca-439a26877906" providerId="ADAL" clId="{45939E4D-3CC5-465E-B47D-1017F7005651}" dt="2023-04-03T14:09:19.527" v="1431" actId="164"/>
          <ac:picMkLst>
            <pc:docMk/>
            <pc:sldMk cId="575410550" sldId="283"/>
            <ac:picMk id="9" creationId="{416D4E86-A345-1D2C-EBB6-E111792E8F4E}"/>
          </ac:picMkLst>
        </pc:picChg>
        <pc:picChg chg="mod">
          <ac:chgData name="Rovcanin Milan" userId="e4ed9569-3112-4501-81ca-439a26877906" providerId="ADAL" clId="{45939E4D-3CC5-465E-B47D-1017F7005651}" dt="2023-04-03T14:09:19.527" v="1431" actId="164"/>
          <ac:picMkLst>
            <pc:docMk/>
            <pc:sldMk cId="575410550" sldId="283"/>
            <ac:picMk id="11" creationId="{006FB68E-B867-2739-7C9B-E7206CED0E8B}"/>
          </ac:picMkLst>
        </pc:picChg>
        <pc:picChg chg="mod">
          <ac:chgData name="Rovcanin Milan" userId="e4ed9569-3112-4501-81ca-439a26877906" providerId="ADAL" clId="{45939E4D-3CC5-465E-B47D-1017F7005651}" dt="2023-04-03T14:10:22.091" v="1436" actId="27614"/>
          <ac:picMkLst>
            <pc:docMk/>
            <pc:sldMk cId="575410550" sldId="283"/>
            <ac:picMk id="20" creationId="{CE01C413-28E4-CB8F-AFF6-FFB446F96095}"/>
          </ac:picMkLst>
        </pc:picChg>
        <pc:cxnChg chg="mod">
          <ac:chgData name="Rovcanin Milan" userId="e4ed9569-3112-4501-81ca-439a26877906" providerId="ADAL" clId="{45939E4D-3CC5-465E-B47D-1017F7005651}" dt="2023-04-03T14:09:19.527" v="1431" actId="164"/>
          <ac:cxnSpMkLst>
            <pc:docMk/>
            <pc:sldMk cId="575410550" sldId="283"/>
            <ac:cxnSpMk id="13" creationId="{B00A556E-A67C-6EC1-0F0A-ABED00CC8FD7}"/>
          </ac:cxnSpMkLst>
        </pc:cxnChg>
        <pc:cxnChg chg="mod">
          <ac:chgData name="Rovcanin Milan" userId="e4ed9569-3112-4501-81ca-439a26877906" providerId="ADAL" clId="{45939E4D-3CC5-465E-B47D-1017F7005651}" dt="2023-04-03T14:09:19.527" v="1431" actId="164"/>
          <ac:cxnSpMkLst>
            <pc:docMk/>
            <pc:sldMk cId="575410550" sldId="283"/>
            <ac:cxnSpMk id="22" creationId="{DE7CFD51-9A6E-A031-7B93-0630B217245D}"/>
          </ac:cxnSpMkLst>
        </pc:cxnChg>
      </pc:sldChg>
      <pc:sldChg chg="addSp delSp modSp new del mod">
        <pc:chgData name="Rovcanin Milan" userId="e4ed9569-3112-4501-81ca-439a26877906" providerId="ADAL" clId="{45939E4D-3CC5-465E-B47D-1017F7005651}" dt="2023-04-03T14:20:59.882" v="1562" actId="47"/>
        <pc:sldMkLst>
          <pc:docMk/>
          <pc:sldMk cId="423963868" sldId="284"/>
        </pc:sldMkLst>
        <pc:spChg chg="del">
          <ac:chgData name="Rovcanin Milan" userId="e4ed9569-3112-4501-81ca-439a26877906" providerId="ADAL" clId="{45939E4D-3CC5-465E-B47D-1017F7005651}" dt="2023-04-03T14:14:43.502" v="1456" actId="478"/>
          <ac:spMkLst>
            <pc:docMk/>
            <pc:sldMk cId="423963868" sldId="284"/>
            <ac:spMk id="2" creationId="{DC99D808-7F07-A964-B976-624ADBCD8323}"/>
          </ac:spMkLst>
        </pc:spChg>
        <pc:spChg chg="mod">
          <ac:chgData name="Rovcanin Milan" userId="e4ed9569-3112-4501-81ca-439a26877906" providerId="ADAL" clId="{45939E4D-3CC5-465E-B47D-1017F7005651}" dt="2023-04-03T14:17:58.722" v="1495" actId="1076"/>
          <ac:spMkLst>
            <pc:docMk/>
            <pc:sldMk cId="423963868" sldId="284"/>
            <ac:spMk id="3" creationId="{35B34A39-594D-0BCF-BC06-B23E58BC304F}"/>
          </ac:spMkLst>
        </pc:spChg>
        <pc:spChg chg="mod">
          <ac:chgData name="Rovcanin Milan" userId="e4ed9569-3112-4501-81ca-439a26877906" providerId="ADAL" clId="{45939E4D-3CC5-465E-B47D-1017F7005651}" dt="2023-04-03T14:18:46.574" v="1502" actId="21"/>
          <ac:spMkLst>
            <pc:docMk/>
            <pc:sldMk cId="423963868" sldId="284"/>
            <ac:spMk id="4" creationId="{7903DEC0-3171-2E15-6C17-D338A844DF52}"/>
          </ac:spMkLst>
        </pc:spChg>
        <pc:spChg chg="del mod">
          <ac:chgData name="Rovcanin Milan" userId="e4ed9569-3112-4501-81ca-439a26877906" providerId="ADAL" clId="{45939E4D-3CC5-465E-B47D-1017F7005651}" dt="2023-04-03T14:17:41.086" v="1491" actId="478"/>
          <ac:spMkLst>
            <pc:docMk/>
            <pc:sldMk cId="423963868" sldId="284"/>
            <ac:spMk id="5" creationId="{9172F07A-4C83-C6FA-EC73-92EEE195215D}"/>
          </ac:spMkLst>
        </pc:spChg>
        <pc:spChg chg="del mod">
          <ac:chgData name="Rovcanin Milan" userId="e4ed9569-3112-4501-81ca-439a26877906" providerId="ADAL" clId="{45939E4D-3CC5-465E-B47D-1017F7005651}" dt="2023-04-03T14:17:46.555" v="1493" actId="478"/>
          <ac:spMkLst>
            <pc:docMk/>
            <pc:sldMk cId="423963868" sldId="284"/>
            <ac:spMk id="6" creationId="{8A4928E3-73C2-9B08-CE2F-4F883C6E0AE1}"/>
          </ac:spMkLst>
        </pc:spChg>
        <pc:spChg chg="add del mod">
          <ac:chgData name="Rovcanin Milan" userId="e4ed9569-3112-4501-81ca-439a26877906" providerId="ADAL" clId="{45939E4D-3CC5-465E-B47D-1017F7005651}" dt="2023-04-03T14:17:44.118" v="1492" actId="478"/>
          <ac:spMkLst>
            <pc:docMk/>
            <pc:sldMk cId="423963868" sldId="284"/>
            <ac:spMk id="8" creationId="{93F2DBE1-8981-4B18-849E-99AB036A6A75}"/>
          </ac:spMkLst>
        </pc:spChg>
        <pc:spChg chg="add del mod">
          <ac:chgData name="Rovcanin Milan" userId="e4ed9569-3112-4501-81ca-439a26877906" providerId="ADAL" clId="{45939E4D-3CC5-465E-B47D-1017F7005651}" dt="2023-04-03T14:17:47.825" v="1494" actId="478"/>
          <ac:spMkLst>
            <pc:docMk/>
            <pc:sldMk cId="423963868" sldId="284"/>
            <ac:spMk id="10" creationId="{7EF1040E-9EAF-339B-66F1-BB22C0E81ECA}"/>
          </ac:spMkLst>
        </pc:spChg>
      </pc:sldChg>
      <pc:sldChg chg="add del">
        <pc:chgData name="Rovcanin Milan" userId="e4ed9569-3112-4501-81ca-439a26877906" providerId="ADAL" clId="{45939E4D-3CC5-465E-B47D-1017F7005651}" dt="2023-04-03T14:21:15.876" v="1567" actId="47"/>
        <pc:sldMkLst>
          <pc:docMk/>
          <pc:sldMk cId="379972840" sldId="285"/>
        </pc:sldMkLst>
      </pc:sldChg>
      <pc:sldChg chg="addSp delSp modSp new mod setBg modAnim">
        <pc:chgData name="Rovcanin Milan" userId="e4ed9569-3112-4501-81ca-439a26877906" providerId="ADAL" clId="{45939E4D-3CC5-465E-B47D-1017F7005651}" dt="2023-04-04T13:24:31.457" v="1786"/>
        <pc:sldMkLst>
          <pc:docMk/>
          <pc:sldMk cId="172623434" sldId="286"/>
        </pc:sldMkLst>
        <pc:spChg chg="mod">
          <ac:chgData name="Rovcanin Milan" userId="e4ed9569-3112-4501-81ca-439a26877906" providerId="ADAL" clId="{45939E4D-3CC5-465E-B47D-1017F7005651}" dt="2023-04-03T14:19:18.301" v="1508" actId="26606"/>
          <ac:spMkLst>
            <pc:docMk/>
            <pc:sldMk cId="172623434" sldId="286"/>
            <ac:spMk id="2" creationId="{82704B5D-32CF-635F-7102-2F33B11945BE}"/>
          </ac:spMkLst>
        </pc:spChg>
        <pc:spChg chg="del mod">
          <ac:chgData name="Rovcanin Milan" userId="e4ed9569-3112-4501-81ca-439a26877906" providerId="ADAL" clId="{45939E4D-3CC5-465E-B47D-1017F7005651}" dt="2023-04-03T14:21:35.118" v="1568" actId="26606"/>
          <ac:spMkLst>
            <pc:docMk/>
            <pc:sldMk cId="172623434" sldId="286"/>
            <ac:spMk id="3" creationId="{EC2E189F-BC6D-A36E-618C-3DD7F1A72A16}"/>
          </ac:spMkLst>
        </pc:spChg>
        <pc:spChg chg="add mod">
          <ac:chgData name="Rovcanin Milan" userId="e4ed9569-3112-4501-81ca-439a26877906" providerId="ADAL" clId="{45939E4D-3CC5-465E-B47D-1017F7005651}" dt="2023-04-03T14:33:35.885" v="1629" actId="1076"/>
          <ac:spMkLst>
            <pc:docMk/>
            <pc:sldMk cId="172623434" sldId="286"/>
            <ac:spMk id="4" creationId="{9732066E-C9D1-F0E4-0A16-88EA3027F60D}"/>
          </ac:spMkLst>
        </pc:spChg>
        <pc:spChg chg="add mod">
          <ac:chgData name="Rovcanin Milan" userId="e4ed9569-3112-4501-81ca-439a26877906" providerId="ADAL" clId="{45939E4D-3CC5-465E-B47D-1017F7005651}" dt="2023-04-03T14:33:35.885" v="1629" actId="1076"/>
          <ac:spMkLst>
            <pc:docMk/>
            <pc:sldMk cId="172623434" sldId="286"/>
            <ac:spMk id="5" creationId="{9CF0D928-334D-DC62-30D6-1E5CB868505C}"/>
          </ac:spMkLst>
        </pc:spChg>
        <pc:spChg chg="add">
          <ac:chgData name="Rovcanin Milan" userId="e4ed9569-3112-4501-81ca-439a26877906" providerId="ADAL" clId="{45939E4D-3CC5-465E-B47D-1017F7005651}" dt="2023-04-03T14:19:18.301" v="1508" actId="26606"/>
          <ac:spMkLst>
            <pc:docMk/>
            <pc:sldMk cId="172623434" sldId="286"/>
            <ac:spMk id="8" creationId="{100EDD19-6802-4EC3-95CE-CFFAB042CFD6}"/>
          </ac:spMkLst>
        </pc:spChg>
        <pc:spChg chg="add">
          <ac:chgData name="Rovcanin Milan" userId="e4ed9569-3112-4501-81ca-439a26877906" providerId="ADAL" clId="{45939E4D-3CC5-465E-B47D-1017F7005651}" dt="2023-04-03T14:19:18.301" v="1508" actId="26606"/>
          <ac:spMkLst>
            <pc:docMk/>
            <pc:sldMk cId="172623434" sldId="286"/>
            <ac:spMk id="10" creationId="{DB17E863-922E-4C26-BD64-E8FD41D28661}"/>
          </ac:spMkLst>
        </pc:spChg>
        <pc:graphicFrameChg chg="add modGraphic">
          <ac:chgData name="Rovcanin Milan" userId="e4ed9569-3112-4501-81ca-439a26877906" providerId="ADAL" clId="{45939E4D-3CC5-465E-B47D-1017F7005651}" dt="2023-04-03T14:22:17.436" v="1571" actId="26606"/>
          <ac:graphicFrameMkLst>
            <pc:docMk/>
            <pc:sldMk cId="172623434" sldId="286"/>
            <ac:graphicFrameMk id="12" creationId="{E5FDC01C-1DC7-A1ED-A68E-024D83159E07}"/>
          </ac:graphicFrameMkLst>
        </pc:graphicFrameChg>
      </pc:sldChg>
      <pc:sldChg chg="addSp modSp add mod setBg modAnim">
        <pc:chgData name="Rovcanin Milan" userId="e4ed9569-3112-4501-81ca-439a26877906" providerId="ADAL" clId="{45939E4D-3CC5-465E-B47D-1017F7005651}" dt="2023-04-04T13:24:59.159" v="1788"/>
        <pc:sldMkLst>
          <pc:docMk/>
          <pc:sldMk cId="3814184361" sldId="287"/>
        </pc:sldMkLst>
        <pc:spChg chg="mod">
          <ac:chgData name="Rovcanin Milan" userId="e4ed9569-3112-4501-81ca-439a26877906" providerId="ADAL" clId="{45939E4D-3CC5-465E-B47D-1017F7005651}" dt="2023-04-03T14:26:38.226" v="1574" actId="26606"/>
          <ac:spMkLst>
            <pc:docMk/>
            <pc:sldMk cId="3814184361" sldId="287"/>
            <ac:spMk id="6" creationId="{6E3F2916-5301-3777-46D2-EBB5CEDBBA5E}"/>
          </ac:spMkLst>
        </pc:spChg>
        <pc:spChg chg="add">
          <ac:chgData name="Rovcanin Milan" userId="e4ed9569-3112-4501-81ca-439a26877906" providerId="ADAL" clId="{45939E4D-3CC5-465E-B47D-1017F7005651}" dt="2023-04-03T14:26:38.226" v="1574" actId="26606"/>
          <ac:spMkLst>
            <pc:docMk/>
            <pc:sldMk cId="3814184361" sldId="287"/>
            <ac:spMk id="11" creationId="{665DBBEF-238B-476B-96AB-8AAC3224ECEA}"/>
          </ac:spMkLst>
        </pc:spChg>
        <pc:spChg chg="add">
          <ac:chgData name="Rovcanin Milan" userId="e4ed9569-3112-4501-81ca-439a26877906" providerId="ADAL" clId="{45939E4D-3CC5-465E-B47D-1017F7005651}" dt="2023-04-03T14:26:38.226" v="1574" actId="26606"/>
          <ac:spMkLst>
            <pc:docMk/>
            <pc:sldMk cId="3814184361" sldId="287"/>
            <ac:spMk id="13" creationId="{3FCFB1DE-0B7E-48CC-BA90-B2AB0889F9D6}"/>
          </ac:spMkLst>
        </pc:spChg>
        <pc:picChg chg="mod ord">
          <ac:chgData name="Rovcanin Milan" userId="e4ed9569-3112-4501-81ca-439a26877906" providerId="ADAL" clId="{45939E4D-3CC5-465E-B47D-1017F7005651}" dt="2023-04-03T14:26:43.940" v="1575" actId="27614"/>
          <ac:picMkLst>
            <pc:docMk/>
            <pc:sldMk cId="3814184361" sldId="287"/>
            <ac:picMk id="5" creationId="{13957D18-CFF7-9C14-FBA5-671DBECE0EC0}"/>
          </ac:picMkLst>
        </pc:picChg>
      </pc:sldChg>
      <pc:sldChg chg="addSp delSp modSp add mod ord modAnim">
        <pc:chgData name="Rovcanin Milan" userId="e4ed9569-3112-4501-81ca-439a26877906" providerId="ADAL" clId="{45939E4D-3CC5-465E-B47D-1017F7005651}" dt="2023-04-03T14:35:04.577" v="1635" actId="5793"/>
        <pc:sldMkLst>
          <pc:docMk/>
          <pc:sldMk cId="1444950900" sldId="288"/>
        </pc:sldMkLst>
        <pc:spChg chg="add mod">
          <ac:chgData name="Rovcanin Milan" userId="e4ed9569-3112-4501-81ca-439a26877906" providerId="ADAL" clId="{45939E4D-3CC5-465E-B47D-1017F7005651}" dt="2023-04-03T14:35:04.577" v="1635" actId="5793"/>
          <ac:spMkLst>
            <pc:docMk/>
            <pc:sldMk cId="1444950900" sldId="288"/>
            <ac:spMk id="3" creationId="{E81228A7-D7B3-958A-5647-5799E0BE2D67}"/>
          </ac:spMkLst>
        </pc:spChg>
        <pc:spChg chg="del">
          <ac:chgData name="Rovcanin Milan" userId="e4ed9569-3112-4501-81ca-439a26877906" providerId="ADAL" clId="{45939E4D-3CC5-465E-B47D-1017F7005651}" dt="2023-04-03T14:28:47.236" v="1603" actId="26606"/>
          <ac:spMkLst>
            <pc:docMk/>
            <pc:sldMk cId="1444950900" sldId="288"/>
            <ac:spMk id="4" creationId="{DA2E7C1E-2B5A-4BBA-AE51-1CD8C19309D7}"/>
          </ac:spMkLst>
        </pc:spChg>
        <pc:spChg chg="del">
          <ac:chgData name="Rovcanin Milan" userId="e4ed9569-3112-4501-81ca-439a26877906" providerId="ADAL" clId="{45939E4D-3CC5-465E-B47D-1017F7005651}" dt="2023-04-03T14:28:47.236" v="1603" actId="26606"/>
          <ac:spMkLst>
            <pc:docMk/>
            <pc:sldMk cId="1444950900" sldId="288"/>
            <ac:spMk id="5" creationId="{43DF76B1-5174-4FAF-9D19-FFEE98426836}"/>
          </ac:spMkLst>
        </pc:spChg>
        <pc:spChg chg="add del">
          <ac:chgData name="Rovcanin Milan" userId="e4ed9569-3112-4501-81ca-439a26877906" providerId="ADAL" clId="{45939E4D-3CC5-465E-B47D-1017F7005651}" dt="2023-04-03T14:29:43.386" v="1621" actId="26606"/>
          <ac:spMkLst>
            <pc:docMk/>
            <pc:sldMk cId="1444950900" sldId="288"/>
            <ac:spMk id="10" creationId="{32AEEBC8-9D30-42EF-95F2-386C2653FBF0}"/>
          </ac:spMkLst>
        </pc:spChg>
        <pc:spChg chg="add del">
          <ac:chgData name="Rovcanin Milan" userId="e4ed9569-3112-4501-81ca-439a26877906" providerId="ADAL" clId="{45939E4D-3CC5-465E-B47D-1017F7005651}" dt="2023-04-03T14:29:43.386" v="1621" actId="26606"/>
          <ac:spMkLst>
            <pc:docMk/>
            <pc:sldMk cId="1444950900" sldId="288"/>
            <ac:spMk id="12" creationId="{2E92FA66-67D7-4CB4-94D3-E643A9AD4757}"/>
          </ac:spMkLst>
        </pc:spChg>
        <pc:spChg chg="add">
          <ac:chgData name="Rovcanin Milan" userId="e4ed9569-3112-4501-81ca-439a26877906" providerId="ADAL" clId="{45939E4D-3CC5-465E-B47D-1017F7005651}" dt="2023-04-03T14:29:43.386" v="1621" actId="26606"/>
          <ac:spMkLst>
            <pc:docMk/>
            <pc:sldMk cId="1444950900" sldId="288"/>
            <ac:spMk id="17" creationId="{32AEEBC8-9D30-42EF-95F2-386C2653FBF0}"/>
          </ac:spMkLst>
        </pc:spChg>
        <pc:spChg chg="add">
          <ac:chgData name="Rovcanin Milan" userId="e4ed9569-3112-4501-81ca-439a26877906" providerId="ADAL" clId="{45939E4D-3CC5-465E-B47D-1017F7005651}" dt="2023-04-03T14:29:43.386" v="1621" actId="26606"/>
          <ac:spMkLst>
            <pc:docMk/>
            <pc:sldMk cId="1444950900" sldId="288"/>
            <ac:spMk id="19" creationId="{2E92FA66-67D7-4CB4-94D3-E643A9AD4757}"/>
          </ac:spMkLst>
        </pc:spChg>
        <pc:picChg chg="mod ord">
          <ac:chgData name="Rovcanin Milan" userId="e4ed9569-3112-4501-81ca-439a26877906" providerId="ADAL" clId="{45939E4D-3CC5-465E-B47D-1017F7005651}" dt="2023-04-03T14:28:47.236" v="1603" actId="26606"/>
          <ac:picMkLst>
            <pc:docMk/>
            <pc:sldMk cId="1444950900" sldId="288"/>
            <ac:picMk id="2" creationId="{19E0A2C3-0467-AEAD-481E-42C8A311159E}"/>
          </ac:picMkLst>
        </pc:picChg>
      </pc:sldChg>
      <pc:sldChg chg="add del setBg">
        <pc:chgData name="Rovcanin Milan" userId="e4ed9569-3112-4501-81ca-439a26877906" providerId="ADAL" clId="{45939E4D-3CC5-465E-B47D-1017F7005651}" dt="2023-04-03T14:30:31.450" v="1624" actId="47"/>
        <pc:sldMkLst>
          <pc:docMk/>
          <pc:sldMk cId="95372805" sldId="289"/>
        </pc:sldMkLst>
      </pc:sldChg>
      <pc:sldChg chg="add ord modAnim">
        <pc:chgData name="Rovcanin Milan" userId="e4ed9569-3112-4501-81ca-439a26877906" providerId="ADAL" clId="{45939E4D-3CC5-465E-B47D-1017F7005651}" dt="2023-04-04T13:25:42.792" v="1789"/>
        <pc:sldMkLst>
          <pc:docMk/>
          <pc:sldMk cId="618899527" sldId="289"/>
        </pc:sldMkLst>
      </pc:sldChg>
      <pc:sldChg chg="addSp delSp modSp mod setBg">
        <pc:chgData name="Rovcanin Milan" userId="e4ed9569-3112-4501-81ca-439a26877906" providerId="ADAL" clId="{45939E4D-3CC5-465E-B47D-1017F7005651}" dt="2023-04-05T13:04:52.680" v="1814" actId="1076"/>
        <pc:sldMkLst>
          <pc:docMk/>
          <pc:sldMk cId="1131562755" sldId="290"/>
        </pc:sldMkLst>
        <pc:spChg chg="add del">
          <ac:chgData name="Rovcanin Milan" userId="e4ed9569-3112-4501-81ca-439a26877906" providerId="ADAL" clId="{45939E4D-3CC5-465E-B47D-1017F7005651}" dt="2023-04-05T13:01:22.631" v="1795" actId="26606"/>
          <ac:spMkLst>
            <pc:docMk/>
            <pc:sldMk cId="1131562755" sldId="290"/>
            <ac:spMk id="11" creationId="{799448F2-0E5B-42DA-B2D1-11A14E947BD4}"/>
          </ac:spMkLst>
        </pc:spChg>
        <pc:spChg chg="add del">
          <ac:chgData name="Rovcanin Milan" userId="e4ed9569-3112-4501-81ca-439a26877906" providerId="ADAL" clId="{45939E4D-3CC5-465E-B47D-1017F7005651}" dt="2023-04-05T13:01:22.631" v="1795" actId="26606"/>
          <ac:spMkLst>
            <pc:docMk/>
            <pc:sldMk cId="1131562755" sldId="290"/>
            <ac:spMk id="13" creationId="{4E8A7552-20E1-4F34-ADAB-C1DB6634D47E}"/>
          </ac:spMkLst>
        </pc:spChg>
        <pc:spChg chg="add">
          <ac:chgData name="Rovcanin Milan" userId="e4ed9569-3112-4501-81ca-439a26877906" providerId="ADAL" clId="{45939E4D-3CC5-465E-B47D-1017F7005651}" dt="2023-04-05T13:04:32.427" v="1811" actId="26606"/>
          <ac:spMkLst>
            <pc:docMk/>
            <pc:sldMk cId="1131562755" sldId="290"/>
            <ac:spMk id="14" creationId="{799448F2-0E5B-42DA-B2D1-11A14E947BD4}"/>
          </ac:spMkLst>
        </pc:spChg>
        <pc:spChg chg="add">
          <ac:chgData name="Rovcanin Milan" userId="e4ed9569-3112-4501-81ca-439a26877906" providerId="ADAL" clId="{45939E4D-3CC5-465E-B47D-1017F7005651}" dt="2023-04-05T13:04:32.427" v="1811" actId="26606"/>
          <ac:spMkLst>
            <pc:docMk/>
            <pc:sldMk cId="1131562755" sldId="290"/>
            <ac:spMk id="15" creationId="{4E8A7552-20E1-4F34-ADAB-C1DB6634D47E}"/>
          </ac:spMkLst>
        </pc:spChg>
        <pc:spChg chg="add del">
          <ac:chgData name="Rovcanin Milan" userId="e4ed9569-3112-4501-81ca-439a26877906" providerId="ADAL" clId="{45939E4D-3CC5-465E-B47D-1017F7005651}" dt="2023-04-05T13:03:48.579" v="1806" actId="26606"/>
          <ac:spMkLst>
            <pc:docMk/>
            <pc:sldMk cId="1131562755" sldId="290"/>
            <ac:spMk id="17" creationId="{94E1CBB2-207D-4AB2-9FE1-BB3DFB5F50D8}"/>
          </ac:spMkLst>
        </pc:spChg>
        <pc:spChg chg="add del">
          <ac:chgData name="Rovcanin Milan" userId="e4ed9569-3112-4501-81ca-439a26877906" providerId="ADAL" clId="{45939E4D-3CC5-465E-B47D-1017F7005651}" dt="2023-04-05T13:03:48.579" v="1806" actId="26606"/>
          <ac:spMkLst>
            <pc:docMk/>
            <pc:sldMk cId="1131562755" sldId="290"/>
            <ac:spMk id="19" creationId="{7B7C8768-C0E6-4BF8-9262-74D645629035}"/>
          </ac:spMkLst>
        </pc:spChg>
        <pc:spChg chg="add del">
          <ac:chgData name="Rovcanin Milan" userId="e4ed9569-3112-4501-81ca-439a26877906" providerId="ADAL" clId="{45939E4D-3CC5-465E-B47D-1017F7005651}" dt="2023-04-05T13:03:48.579" v="1806" actId="26606"/>
          <ac:spMkLst>
            <pc:docMk/>
            <pc:sldMk cId="1131562755" sldId="290"/>
            <ac:spMk id="21" creationId="{B063FAF9-ACC5-4257-A431-AB2FCFD5CE27}"/>
          </ac:spMkLst>
        </pc:spChg>
        <pc:spChg chg="add del">
          <ac:chgData name="Rovcanin Milan" userId="e4ed9569-3112-4501-81ca-439a26877906" providerId="ADAL" clId="{45939E4D-3CC5-465E-B47D-1017F7005651}" dt="2023-04-05T13:03:48.579" v="1806" actId="26606"/>
          <ac:spMkLst>
            <pc:docMk/>
            <pc:sldMk cId="1131562755" sldId="290"/>
            <ac:spMk id="23" creationId="{B3842A57-5543-489A-8D76-ECB59F25A14B}"/>
          </ac:spMkLst>
        </pc:spChg>
        <pc:spChg chg="add del">
          <ac:chgData name="Rovcanin Milan" userId="e4ed9569-3112-4501-81ca-439a26877906" providerId="ADAL" clId="{45939E4D-3CC5-465E-B47D-1017F7005651}" dt="2023-04-05T13:03:48.579" v="1806" actId="26606"/>
          <ac:spMkLst>
            <pc:docMk/>
            <pc:sldMk cId="1131562755" sldId="290"/>
            <ac:spMk id="25" creationId="{6B5AB787-5A1E-418D-8980-5F3361C65541}"/>
          </ac:spMkLst>
        </pc:spChg>
        <pc:picChg chg="mod ord">
          <ac:chgData name="Rovcanin Milan" userId="e4ed9569-3112-4501-81ca-439a26877906" providerId="ADAL" clId="{45939E4D-3CC5-465E-B47D-1017F7005651}" dt="2023-04-05T13:04:45.535" v="1813" actId="1076"/>
          <ac:picMkLst>
            <pc:docMk/>
            <pc:sldMk cId="1131562755" sldId="290"/>
            <ac:picMk id="4" creationId="{575410B8-19A9-CA9F-811C-94EA260BE496}"/>
          </ac:picMkLst>
        </pc:picChg>
        <pc:picChg chg="mod">
          <ac:chgData name="Rovcanin Milan" userId="e4ed9569-3112-4501-81ca-439a26877906" providerId="ADAL" clId="{45939E4D-3CC5-465E-B47D-1017F7005651}" dt="2023-04-05T13:04:52.680" v="1814" actId="1076"/>
          <ac:picMkLst>
            <pc:docMk/>
            <pc:sldMk cId="1131562755" sldId="290"/>
            <ac:picMk id="5" creationId="{77F3C4A7-08C2-C136-41F3-6CD83B285F95}"/>
          </ac:picMkLst>
        </pc:picChg>
        <pc:picChg chg="mod">
          <ac:chgData name="Rovcanin Milan" userId="e4ed9569-3112-4501-81ca-439a26877906" providerId="ADAL" clId="{45939E4D-3CC5-465E-B47D-1017F7005651}" dt="2023-04-05T13:04:32.427" v="1811" actId="26606"/>
          <ac:picMkLst>
            <pc:docMk/>
            <pc:sldMk cId="1131562755" sldId="290"/>
            <ac:picMk id="6" creationId="{2E6D19A1-7065-F1BE-E88B-87D82A5A2D60}"/>
          </ac:picMkLst>
        </pc:picChg>
        <pc:cxnChg chg="add del">
          <ac:chgData name="Rovcanin Milan" userId="e4ed9569-3112-4501-81ca-439a26877906" providerId="ADAL" clId="{45939E4D-3CC5-465E-B47D-1017F7005651}" dt="2023-04-05T13:02:05.868" v="1797" actId="26606"/>
          <ac:cxnSpMkLst>
            <pc:docMk/>
            <pc:sldMk cId="1131562755" sldId="290"/>
            <ac:cxnSpMk id="8" creationId="{D4BDCD00-BA97-40D8-93CD-0A9CA931BE17}"/>
          </ac:cxnSpMkLst>
        </pc:cxnChg>
        <pc:cxnChg chg="add del">
          <ac:chgData name="Rovcanin Milan" userId="e4ed9569-3112-4501-81ca-439a26877906" providerId="ADAL" clId="{45939E4D-3CC5-465E-B47D-1017F7005651}" dt="2023-04-05T13:02:05.868" v="1797" actId="26606"/>
          <ac:cxnSpMkLst>
            <pc:docMk/>
            <pc:sldMk cId="1131562755" sldId="290"/>
            <ac:cxnSpMk id="9" creationId="{2D631E40-F51C-4828-B23B-DF903513296E}"/>
          </ac:cxnSpMkLst>
        </pc:cxnChg>
        <pc:cxnChg chg="add del">
          <ac:chgData name="Rovcanin Milan" userId="e4ed9569-3112-4501-81ca-439a26877906" providerId="ADAL" clId="{45939E4D-3CC5-465E-B47D-1017F7005651}" dt="2023-04-05T13:03:51.168" v="1810" actId="26606"/>
          <ac:cxnSpMkLst>
            <pc:docMk/>
            <pc:sldMk cId="1131562755" sldId="290"/>
            <ac:cxnSpMk id="10" creationId="{D4BDCD00-BA97-40D8-93CD-0A9CA931BE17}"/>
          </ac:cxnSpMkLst>
        </pc:cxnChg>
        <pc:cxnChg chg="add del">
          <ac:chgData name="Rovcanin Milan" userId="e4ed9569-3112-4501-81ca-439a26877906" providerId="ADAL" clId="{45939E4D-3CC5-465E-B47D-1017F7005651}" dt="2023-04-05T13:03:51.168" v="1810" actId="26606"/>
          <ac:cxnSpMkLst>
            <pc:docMk/>
            <pc:sldMk cId="1131562755" sldId="290"/>
            <ac:cxnSpMk id="12" creationId="{2D631E40-F51C-4828-B23B-DF903513296E}"/>
          </ac:cxnSpMkLst>
        </pc:cxnChg>
      </pc:sldChg>
      <pc:sldChg chg="addSp modSp mod setBg">
        <pc:chgData name="Rovcanin Milan" userId="e4ed9569-3112-4501-81ca-439a26877906" providerId="ADAL" clId="{45939E4D-3CC5-465E-B47D-1017F7005651}" dt="2023-04-05T13:05:25.488" v="1815" actId="26606"/>
        <pc:sldMkLst>
          <pc:docMk/>
          <pc:sldMk cId="4148427026" sldId="291"/>
        </pc:sldMkLst>
        <pc:spChg chg="add">
          <ac:chgData name="Rovcanin Milan" userId="e4ed9569-3112-4501-81ca-439a26877906" providerId="ADAL" clId="{45939E4D-3CC5-465E-B47D-1017F7005651}" dt="2023-04-05T13:05:25.488" v="1815" actId="26606"/>
          <ac:spMkLst>
            <pc:docMk/>
            <pc:sldMk cId="4148427026" sldId="291"/>
            <ac:spMk id="7" creationId="{DA2E7C1E-2B5A-4BBA-AE51-1CD8C19309D7}"/>
          </ac:spMkLst>
        </pc:spChg>
        <pc:spChg chg="add">
          <ac:chgData name="Rovcanin Milan" userId="e4ed9569-3112-4501-81ca-439a26877906" providerId="ADAL" clId="{45939E4D-3CC5-465E-B47D-1017F7005651}" dt="2023-04-05T13:05:25.488" v="1815" actId="26606"/>
          <ac:spMkLst>
            <pc:docMk/>
            <pc:sldMk cId="4148427026" sldId="291"/>
            <ac:spMk id="9" creationId="{43DF76B1-5174-4FAF-9D19-FFEE98426836}"/>
          </ac:spMkLst>
        </pc:spChg>
        <pc:picChg chg="mod">
          <ac:chgData name="Rovcanin Milan" userId="e4ed9569-3112-4501-81ca-439a26877906" providerId="ADAL" clId="{45939E4D-3CC5-465E-B47D-1017F7005651}" dt="2023-04-05T13:05:25.488" v="1815" actId="26606"/>
          <ac:picMkLst>
            <pc:docMk/>
            <pc:sldMk cId="4148427026" sldId="291"/>
            <ac:picMk id="2" creationId="{EA041448-247F-48A4-DE37-D198806E865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46B34-FF35-48C8-8E14-41A0CF82247F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k-SK"/>
        </a:p>
      </dgm:t>
    </dgm:pt>
    <dgm:pt modelId="{E293A5CF-A0F0-4C8B-8E93-4E4A68B4FCFA}">
      <dgm:prSet phldrT="[Text]"/>
      <dgm:spPr/>
      <dgm:t>
        <a:bodyPr/>
        <a:lstStyle/>
        <a:p>
          <a:r>
            <a:rPr lang="sk-SK" dirty="0" err="1"/>
            <a:t>Ransomware</a:t>
          </a:r>
          <a:r>
            <a:rPr lang="sk-SK" dirty="0"/>
            <a:t> </a:t>
          </a:r>
          <a:br>
            <a:rPr lang="sk-SK" dirty="0"/>
          </a:br>
          <a:r>
            <a:rPr lang="sk-SK" dirty="0"/>
            <a:t>najväčšia hrozba</a:t>
          </a:r>
        </a:p>
      </dgm:t>
    </dgm:pt>
    <dgm:pt modelId="{8D17EC90-3737-4559-92D2-719A85D8829B}" type="parTrans" cxnId="{6E985721-BBFC-409C-8689-9FB91D012C1E}">
      <dgm:prSet/>
      <dgm:spPr/>
      <dgm:t>
        <a:bodyPr/>
        <a:lstStyle/>
        <a:p>
          <a:endParaRPr lang="sk-SK"/>
        </a:p>
      </dgm:t>
    </dgm:pt>
    <dgm:pt modelId="{08F15196-5BFB-401E-89F0-F89E593CDEE4}" type="sibTrans" cxnId="{6E985721-BBFC-409C-8689-9FB91D012C1E}">
      <dgm:prSet/>
      <dgm:spPr/>
      <dgm:t>
        <a:bodyPr/>
        <a:lstStyle/>
        <a:p>
          <a:endParaRPr lang="sk-SK"/>
        </a:p>
      </dgm:t>
    </dgm:pt>
    <dgm:pt modelId="{0D8A88E7-3A9E-447A-9B5F-D4813C455077}">
      <dgm:prSet phldrT="[Text]"/>
      <dgm:spPr/>
      <dgm:t>
        <a:bodyPr/>
        <a:lstStyle/>
        <a:p>
          <a:r>
            <a:rPr lang="sk-SK" dirty="0"/>
            <a:t>Väčšina útokov </a:t>
          </a:r>
          <a:br>
            <a:rPr lang="sk-SK" dirty="0"/>
          </a:br>
          <a:r>
            <a:rPr lang="sk-SK" dirty="0"/>
            <a:t>cez netechnickú cestu</a:t>
          </a:r>
        </a:p>
      </dgm:t>
    </dgm:pt>
    <dgm:pt modelId="{164AE098-2937-4464-9B95-5323C7EBC6C8}" type="parTrans" cxnId="{48744BFE-CDC1-4946-A6C1-A68C636C2FDD}">
      <dgm:prSet/>
      <dgm:spPr/>
      <dgm:t>
        <a:bodyPr/>
        <a:lstStyle/>
        <a:p>
          <a:endParaRPr lang="sk-SK"/>
        </a:p>
      </dgm:t>
    </dgm:pt>
    <dgm:pt modelId="{4DE9D48B-D342-43DE-BDEA-FEEBA6D566DC}" type="sibTrans" cxnId="{48744BFE-CDC1-4946-A6C1-A68C636C2FDD}">
      <dgm:prSet/>
      <dgm:spPr/>
      <dgm:t>
        <a:bodyPr/>
        <a:lstStyle/>
        <a:p>
          <a:endParaRPr lang="sk-SK"/>
        </a:p>
      </dgm:t>
    </dgm:pt>
    <dgm:pt modelId="{BC4D0474-BECF-475C-A235-FC7248FDBAB7}">
      <dgm:prSet phldrT="[Text]"/>
      <dgm:spPr/>
      <dgm:t>
        <a:bodyPr/>
        <a:lstStyle/>
        <a:p>
          <a:r>
            <a:rPr lang="sk-SK" dirty="0"/>
            <a:t>Obrana je </a:t>
          </a:r>
          <a:br>
            <a:rPr lang="sk-SK" dirty="0"/>
          </a:br>
          <a:r>
            <a:rPr lang="sk-SK" dirty="0"/>
            <a:t>naozaj problém</a:t>
          </a:r>
        </a:p>
      </dgm:t>
    </dgm:pt>
    <dgm:pt modelId="{58626D98-6989-4C6E-821C-67966D00B214}" type="parTrans" cxnId="{56A8C029-E6D0-4C44-8CBB-438BFABD3857}">
      <dgm:prSet/>
      <dgm:spPr/>
      <dgm:t>
        <a:bodyPr/>
        <a:lstStyle/>
        <a:p>
          <a:endParaRPr lang="sk-SK"/>
        </a:p>
      </dgm:t>
    </dgm:pt>
    <dgm:pt modelId="{1A814CF4-60C7-42C0-9BA3-8103DB9E5DEF}" type="sibTrans" cxnId="{56A8C029-E6D0-4C44-8CBB-438BFABD3857}">
      <dgm:prSet/>
      <dgm:spPr/>
      <dgm:t>
        <a:bodyPr/>
        <a:lstStyle/>
        <a:p>
          <a:endParaRPr lang="sk-SK"/>
        </a:p>
      </dgm:t>
    </dgm:pt>
    <dgm:pt modelId="{5A277AF9-4C2A-45B9-8767-E46DEFB89E58}">
      <dgm:prSet phldrT="[Text]"/>
      <dgm:spPr/>
      <dgm:t>
        <a:bodyPr/>
        <a:lstStyle/>
        <a:p>
          <a:r>
            <a:rPr lang="sk-SK" dirty="0"/>
            <a:t>Bezpečnostní špecialisti </a:t>
          </a:r>
          <a:br>
            <a:rPr lang="sk-SK" dirty="0"/>
          </a:br>
          <a:r>
            <a:rPr lang="sk-SK" dirty="0"/>
            <a:t>nie sú zárukou</a:t>
          </a:r>
        </a:p>
      </dgm:t>
    </dgm:pt>
    <dgm:pt modelId="{182E41B7-EE9D-4332-A3B6-99A0A8A3EC18}" type="parTrans" cxnId="{009EE5F6-2151-4EB5-8E94-CD3A61164D3C}">
      <dgm:prSet/>
      <dgm:spPr/>
      <dgm:t>
        <a:bodyPr/>
        <a:lstStyle/>
        <a:p>
          <a:endParaRPr lang="sk-SK"/>
        </a:p>
      </dgm:t>
    </dgm:pt>
    <dgm:pt modelId="{9BA59CCE-657A-4BC9-AC48-BB8823698F89}" type="sibTrans" cxnId="{009EE5F6-2151-4EB5-8E94-CD3A61164D3C}">
      <dgm:prSet/>
      <dgm:spPr/>
      <dgm:t>
        <a:bodyPr/>
        <a:lstStyle/>
        <a:p>
          <a:endParaRPr lang="sk-SK"/>
        </a:p>
      </dgm:t>
    </dgm:pt>
    <dgm:pt modelId="{11D23DB5-7C8A-4603-853A-6BEB90905CE6}" type="pres">
      <dgm:prSet presAssocID="{2DB46B34-FF35-48C8-8E14-41A0CF82247F}" presName="linear" presStyleCnt="0">
        <dgm:presLayoutVars>
          <dgm:dir/>
          <dgm:animLvl val="lvl"/>
          <dgm:resizeHandles val="exact"/>
        </dgm:presLayoutVars>
      </dgm:prSet>
      <dgm:spPr/>
    </dgm:pt>
    <dgm:pt modelId="{C8ABD504-1D1C-44C1-A381-92FA016345CA}" type="pres">
      <dgm:prSet presAssocID="{E293A5CF-A0F0-4C8B-8E93-4E4A68B4FCFA}" presName="parentLin" presStyleCnt="0"/>
      <dgm:spPr/>
    </dgm:pt>
    <dgm:pt modelId="{1DB3DC51-62BC-4AFB-A591-E1DC9458734B}" type="pres">
      <dgm:prSet presAssocID="{E293A5CF-A0F0-4C8B-8E93-4E4A68B4FCFA}" presName="parentLeftMargin" presStyleLbl="node1" presStyleIdx="0" presStyleCnt="4"/>
      <dgm:spPr/>
    </dgm:pt>
    <dgm:pt modelId="{A75D9B97-B3B2-41C2-A668-18BD4EC728AC}" type="pres">
      <dgm:prSet presAssocID="{E293A5CF-A0F0-4C8B-8E93-4E4A68B4FC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2077AC-FACF-42C6-A89A-B6DCB9328868}" type="pres">
      <dgm:prSet presAssocID="{E293A5CF-A0F0-4C8B-8E93-4E4A68B4FCFA}" presName="negativeSpace" presStyleCnt="0"/>
      <dgm:spPr/>
    </dgm:pt>
    <dgm:pt modelId="{63BFDA25-0020-4306-A596-EE5F4B21E9A7}" type="pres">
      <dgm:prSet presAssocID="{E293A5CF-A0F0-4C8B-8E93-4E4A68B4FCFA}" presName="childText" presStyleLbl="conFgAcc1" presStyleIdx="0" presStyleCnt="4">
        <dgm:presLayoutVars>
          <dgm:bulletEnabled val="1"/>
        </dgm:presLayoutVars>
      </dgm:prSet>
      <dgm:spPr/>
    </dgm:pt>
    <dgm:pt modelId="{1A66F9AE-0268-4EBC-B13A-611F77374FFC}" type="pres">
      <dgm:prSet presAssocID="{08F15196-5BFB-401E-89F0-F89E593CDEE4}" presName="spaceBetweenRectangles" presStyleCnt="0"/>
      <dgm:spPr/>
    </dgm:pt>
    <dgm:pt modelId="{A54F2C79-ECC3-4659-9492-AE98A2EAF930}" type="pres">
      <dgm:prSet presAssocID="{0D8A88E7-3A9E-447A-9B5F-D4813C455077}" presName="parentLin" presStyleCnt="0"/>
      <dgm:spPr/>
    </dgm:pt>
    <dgm:pt modelId="{29BAB266-3C16-4604-8147-60013F566541}" type="pres">
      <dgm:prSet presAssocID="{0D8A88E7-3A9E-447A-9B5F-D4813C455077}" presName="parentLeftMargin" presStyleLbl="node1" presStyleIdx="0" presStyleCnt="4"/>
      <dgm:spPr/>
    </dgm:pt>
    <dgm:pt modelId="{740EA821-0010-4926-89A8-ACDE7828412D}" type="pres">
      <dgm:prSet presAssocID="{0D8A88E7-3A9E-447A-9B5F-D4813C4550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0A59BDE-FD8E-4E59-A0BE-7ECAA0018A9C}" type="pres">
      <dgm:prSet presAssocID="{0D8A88E7-3A9E-447A-9B5F-D4813C455077}" presName="negativeSpace" presStyleCnt="0"/>
      <dgm:spPr/>
    </dgm:pt>
    <dgm:pt modelId="{25F9749E-0BA1-4460-B45D-A79460714EF0}" type="pres">
      <dgm:prSet presAssocID="{0D8A88E7-3A9E-447A-9B5F-D4813C455077}" presName="childText" presStyleLbl="conFgAcc1" presStyleIdx="1" presStyleCnt="4">
        <dgm:presLayoutVars>
          <dgm:bulletEnabled val="1"/>
        </dgm:presLayoutVars>
      </dgm:prSet>
      <dgm:spPr/>
    </dgm:pt>
    <dgm:pt modelId="{1AA4BD19-9EB0-48BF-A96B-156BED9F486B}" type="pres">
      <dgm:prSet presAssocID="{4DE9D48B-D342-43DE-BDEA-FEEBA6D566DC}" presName="spaceBetweenRectangles" presStyleCnt="0"/>
      <dgm:spPr/>
    </dgm:pt>
    <dgm:pt modelId="{5E6F89A2-5DC8-4683-9A28-37B5016F65AE}" type="pres">
      <dgm:prSet presAssocID="{BC4D0474-BECF-475C-A235-FC7248FDBAB7}" presName="parentLin" presStyleCnt="0"/>
      <dgm:spPr/>
    </dgm:pt>
    <dgm:pt modelId="{C5964A55-E4C0-4CF5-B1F7-92ED03F382F9}" type="pres">
      <dgm:prSet presAssocID="{BC4D0474-BECF-475C-A235-FC7248FDBAB7}" presName="parentLeftMargin" presStyleLbl="node1" presStyleIdx="1" presStyleCnt="4"/>
      <dgm:spPr/>
    </dgm:pt>
    <dgm:pt modelId="{AC29FF0B-BDA0-44B0-BE6E-9825DDFF0831}" type="pres">
      <dgm:prSet presAssocID="{BC4D0474-BECF-475C-A235-FC7248FDBAB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036D1EC-C821-4F25-8E84-4A0E08AD751C}" type="pres">
      <dgm:prSet presAssocID="{BC4D0474-BECF-475C-A235-FC7248FDBAB7}" presName="negativeSpace" presStyleCnt="0"/>
      <dgm:spPr/>
    </dgm:pt>
    <dgm:pt modelId="{43C1491D-BE4E-485E-B986-F0E9290AF2CD}" type="pres">
      <dgm:prSet presAssocID="{BC4D0474-BECF-475C-A235-FC7248FDBAB7}" presName="childText" presStyleLbl="conFgAcc1" presStyleIdx="2" presStyleCnt="4">
        <dgm:presLayoutVars>
          <dgm:bulletEnabled val="1"/>
        </dgm:presLayoutVars>
      </dgm:prSet>
      <dgm:spPr/>
    </dgm:pt>
    <dgm:pt modelId="{FC9DEFED-CD58-4125-AB44-D502A2E7D942}" type="pres">
      <dgm:prSet presAssocID="{1A814CF4-60C7-42C0-9BA3-8103DB9E5DEF}" presName="spaceBetweenRectangles" presStyleCnt="0"/>
      <dgm:spPr/>
    </dgm:pt>
    <dgm:pt modelId="{C5CB09AB-461F-4F41-9A83-C1376B302106}" type="pres">
      <dgm:prSet presAssocID="{5A277AF9-4C2A-45B9-8767-E46DEFB89E58}" presName="parentLin" presStyleCnt="0"/>
      <dgm:spPr/>
    </dgm:pt>
    <dgm:pt modelId="{906E89EE-7112-44C6-9146-1B3942F99259}" type="pres">
      <dgm:prSet presAssocID="{5A277AF9-4C2A-45B9-8767-E46DEFB89E58}" presName="parentLeftMargin" presStyleLbl="node1" presStyleIdx="2" presStyleCnt="4"/>
      <dgm:spPr/>
    </dgm:pt>
    <dgm:pt modelId="{686079BF-F0C3-4A1E-B321-650AE8069316}" type="pres">
      <dgm:prSet presAssocID="{5A277AF9-4C2A-45B9-8767-E46DEFB89E5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B5AE0C5-A3AD-4CD9-AA48-CF7932BDF4C6}" type="pres">
      <dgm:prSet presAssocID="{5A277AF9-4C2A-45B9-8767-E46DEFB89E58}" presName="negativeSpace" presStyleCnt="0"/>
      <dgm:spPr/>
    </dgm:pt>
    <dgm:pt modelId="{94DA2C3A-A8B0-4D95-977A-575A30C7466E}" type="pres">
      <dgm:prSet presAssocID="{5A277AF9-4C2A-45B9-8767-E46DEFB89E5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FED6713-2EAE-4741-815C-7AA566642AFC}" type="presOf" srcId="{2DB46B34-FF35-48C8-8E14-41A0CF82247F}" destId="{11D23DB5-7C8A-4603-853A-6BEB90905CE6}" srcOrd="0" destOrd="0" presId="urn:microsoft.com/office/officeart/2005/8/layout/list1"/>
    <dgm:cxn modelId="{6E985721-BBFC-409C-8689-9FB91D012C1E}" srcId="{2DB46B34-FF35-48C8-8E14-41A0CF82247F}" destId="{E293A5CF-A0F0-4C8B-8E93-4E4A68B4FCFA}" srcOrd="0" destOrd="0" parTransId="{8D17EC90-3737-4559-92D2-719A85D8829B}" sibTransId="{08F15196-5BFB-401E-89F0-F89E593CDEE4}"/>
    <dgm:cxn modelId="{53C9C822-1049-4DA6-9A1A-6ED0B0952D17}" type="presOf" srcId="{0D8A88E7-3A9E-447A-9B5F-D4813C455077}" destId="{29BAB266-3C16-4604-8147-60013F566541}" srcOrd="0" destOrd="0" presId="urn:microsoft.com/office/officeart/2005/8/layout/list1"/>
    <dgm:cxn modelId="{56A8C029-E6D0-4C44-8CBB-438BFABD3857}" srcId="{2DB46B34-FF35-48C8-8E14-41A0CF82247F}" destId="{BC4D0474-BECF-475C-A235-FC7248FDBAB7}" srcOrd="2" destOrd="0" parTransId="{58626D98-6989-4C6E-821C-67966D00B214}" sibTransId="{1A814CF4-60C7-42C0-9BA3-8103DB9E5DEF}"/>
    <dgm:cxn modelId="{EEDB0D36-4339-4BF4-A820-ED736122CFE9}" type="presOf" srcId="{5A277AF9-4C2A-45B9-8767-E46DEFB89E58}" destId="{906E89EE-7112-44C6-9146-1B3942F99259}" srcOrd="0" destOrd="0" presId="urn:microsoft.com/office/officeart/2005/8/layout/list1"/>
    <dgm:cxn modelId="{489EFD4F-374B-4694-8E1F-5C7519358CB5}" type="presOf" srcId="{5A277AF9-4C2A-45B9-8767-E46DEFB89E58}" destId="{686079BF-F0C3-4A1E-B321-650AE8069316}" srcOrd="1" destOrd="0" presId="urn:microsoft.com/office/officeart/2005/8/layout/list1"/>
    <dgm:cxn modelId="{67CD2A58-BEB7-43E7-92CC-1D3120EF9566}" type="presOf" srcId="{E293A5CF-A0F0-4C8B-8E93-4E4A68B4FCFA}" destId="{1DB3DC51-62BC-4AFB-A591-E1DC9458734B}" srcOrd="0" destOrd="0" presId="urn:microsoft.com/office/officeart/2005/8/layout/list1"/>
    <dgm:cxn modelId="{A717968B-830C-4B3A-BF84-7EC083427703}" type="presOf" srcId="{BC4D0474-BECF-475C-A235-FC7248FDBAB7}" destId="{AC29FF0B-BDA0-44B0-BE6E-9825DDFF0831}" srcOrd="1" destOrd="0" presId="urn:microsoft.com/office/officeart/2005/8/layout/list1"/>
    <dgm:cxn modelId="{69F1B29F-D428-4226-B753-2982F14E774B}" type="presOf" srcId="{0D8A88E7-3A9E-447A-9B5F-D4813C455077}" destId="{740EA821-0010-4926-89A8-ACDE7828412D}" srcOrd="1" destOrd="0" presId="urn:microsoft.com/office/officeart/2005/8/layout/list1"/>
    <dgm:cxn modelId="{F735BFDC-E573-485B-A05D-AE03DEDB0CBD}" type="presOf" srcId="{BC4D0474-BECF-475C-A235-FC7248FDBAB7}" destId="{C5964A55-E4C0-4CF5-B1F7-92ED03F382F9}" srcOrd="0" destOrd="0" presId="urn:microsoft.com/office/officeart/2005/8/layout/list1"/>
    <dgm:cxn modelId="{52C2F2DF-4A69-4D88-B717-843174BEB921}" type="presOf" srcId="{E293A5CF-A0F0-4C8B-8E93-4E4A68B4FCFA}" destId="{A75D9B97-B3B2-41C2-A668-18BD4EC728AC}" srcOrd="1" destOrd="0" presId="urn:microsoft.com/office/officeart/2005/8/layout/list1"/>
    <dgm:cxn modelId="{009EE5F6-2151-4EB5-8E94-CD3A61164D3C}" srcId="{2DB46B34-FF35-48C8-8E14-41A0CF82247F}" destId="{5A277AF9-4C2A-45B9-8767-E46DEFB89E58}" srcOrd="3" destOrd="0" parTransId="{182E41B7-EE9D-4332-A3B6-99A0A8A3EC18}" sibTransId="{9BA59CCE-657A-4BC9-AC48-BB8823698F89}"/>
    <dgm:cxn modelId="{48744BFE-CDC1-4946-A6C1-A68C636C2FDD}" srcId="{2DB46B34-FF35-48C8-8E14-41A0CF82247F}" destId="{0D8A88E7-3A9E-447A-9B5F-D4813C455077}" srcOrd="1" destOrd="0" parTransId="{164AE098-2937-4464-9B95-5323C7EBC6C8}" sibTransId="{4DE9D48B-D342-43DE-BDEA-FEEBA6D566DC}"/>
    <dgm:cxn modelId="{4E37C80E-DB7B-48D9-AFA2-3539BEF72559}" type="presParOf" srcId="{11D23DB5-7C8A-4603-853A-6BEB90905CE6}" destId="{C8ABD504-1D1C-44C1-A381-92FA016345CA}" srcOrd="0" destOrd="0" presId="urn:microsoft.com/office/officeart/2005/8/layout/list1"/>
    <dgm:cxn modelId="{A4635FE5-84BB-4EEF-99C2-49DE5CEFBACE}" type="presParOf" srcId="{C8ABD504-1D1C-44C1-A381-92FA016345CA}" destId="{1DB3DC51-62BC-4AFB-A591-E1DC9458734B}" srcOrd="0" destOrd="0" presId="urn:microsoft.com/office/officeart/2005/8/layout/list1"/>
    <dgm:cxn modelId="{BD386D50-6F36-43AD-8DFD-2D9E22A7BD84}" type="presParOf" srcId="{C8ABD504-1D1C-44C1-A381-92FA016345CA}" destId="{A75D9B97-B3B2-41C2-A668-18BD4EC728AC}" srcOrd="1" destOrd="0" presId="urn:microsoft.com/office/officeart/2005/8/layout/list1"/>
    <dgm:cxn modelId="{19917D4E-F7D5-4B9F-952F-C4E83D3EB556}" type="presParOf" srcId="{11D23DB5-7C8A-4603-853A-6BEB90905CE6}" destId="{132077AC-FACF-42C6-A89A-B6DCB9328868}" srcOrd="1" destOrd="0" presId="urn:microsoft.com/office/officeart/2005/8/layout/list1"/>
    <dgm:cxn modelId="{A7A0B4CD-16ED-410D-8964-C4CE05724B4A}" type="presParOf" srcId="{11D23DB5-7C8A-4603-853A-6BEB90905CE6}" destId="{63BFDA25-0020-4306-A596-EE5F4B21E9A7}" srcOrd="2" destOrd="0" presId="urn:microsoft.com/office/officeart/2005/8/layout/list1"/>
    <dgm:cxn modelId="{757C51AD-2EC5-4EAB-979B-7E9D3C545249}" type="presParOf" srcId="{11D23DB5-7C8A-4603-853A-6BEB90905CE6}" destId="{1A66F9AE-0268-4EBC-B13A-611F77374FFC}" srcOrd="3" destOrd="0" presId="urn:microsoft.com/office/officeart/2005/8/layout/list1"/>
    <dgm:cxn modelId="{BDFAD652-FCA4-4721-BDB4-392374790A92}" type="presParOf" srcId="{11D23DB5-7C8A-4603-853A-6BEB90905CE6}" destId="{A54F2C79-ECC3-4659-9492-AE98A2EAF930}" srcOrd="4" destOrd="0" presId="urn:microsoft.com/office/officeart/2005/8/layout/list1"/>
    <dgm:cxn modelId="{03A3DC27-C4C1-4F4A-B220-55A69FD4BBB3}" type="presParOf" srcId="{A54F2C79-ECC3-4659-9492-AE98A2EAF930}" destId="{29BAB266-3C16-4604-8147-60013F566541}" srcOrd="0" destOrd="0" presId="urn:microsoft.com/office/officeart/2005/8/layout/list1"/>
    <dgm:cxn modelId="{0CEECB71-6BD9-4782-85E4-5358B95A94DB}" type="presParOf" srcId="{A54F2C79-ECC3-4659-9492-AE98A2EAF930}" destId="{740EA821-0010-4926-89A8-ACDE7828412D}" srcOrd="1" destOrd="0" presId="urn:microsoft.com/office/officeart/2005/8/layout/list1"/>
    <dgm:cxn modelId="{2A81AC67-AC36-4646-B1FC-FBFA4310A370}" type="presParOf" srcId="{11D23DB5-7C8A-4603-853A-6BEB90905CE6}" destId="{80A59BDE-FD8E-4E59-A0BE-7ECAA0018A9C}" srcOrd="5" destOrd="0" presId="urn:microsoft.com/office/officeart/2005/8/layout/list1"/>
    <dgm:cxn modelId="{36141EE3-72E5-4D33-B871-6B47FC542E0C}" type="presParOf" srcId="{11D23DB5-7C8A-4603-853A-6BEB90905CE6}" destId="{25F9749E-0BA1-4460-B45D-A79460714EF0}" srcOrd="6" destOrd="0" presId="urn:microsoft.com/office/officeart/2005/8/layout/list1"/>
    <dgm:cxn modelId="{CC801A64-0D4E-4479-BEC7-4CDE41129A6C}" type="presParOf" srcId="{11D23DB5-7C8A-4603-853A-6BEB90905CE6}" destId="{1AA4BD19-9EB0-48BF-A96B-156BED9F486B}" srcOrd="7" destOrd="0" presId="urn:microsoft.com/office/officeart/2005/8/layout/list1"/>
    <dgm:cxn modelId="{41082E84-F952-4B8D-A71A-C3FA187A5E2F}" type="presParOf" srcId="{11D23DB5-7C8A-4603-853A-6BEB90905CE6}" destId="{5E6F89A2-5DC8-4683-9A28-37B5016F65AE}" srcOrd="8" destOrd="0" presId="urn:microsoft.com/office/officeart/2005/8/layout/list1"/>
    <dgm:cxn modelId="{15DA1371-DCDA-4658-918E-195E55833E50}" type="presParOf" srcId="{5E6F89A2-5DC8-4683-9A28-37B5016F65AE}" destId="{C5964A55-E4C0-4CF5-B1F7-92ED03F382F9}" srcOrd="0" destOrd="0" presId="urn:microsoft.com/office/officeart/2005/8/layout/list1"/>
    <dgm:cxn modelId="{F288B3CB-4D67-406C-A2A3-D4B6F1D04ED8}" type="presParOf" srcId="{5E6F89A2-5DC8-4683-9A28-37B5016F65AE}" destId="{AC29FF0B-BDA0-44B0-BE6E-9825DDFF0831}" srcOrd="1" destOrd="0" presId="urn:microsoft.com/office/officeart/2005/8/layout/list1"/>
    <dgm:cxn modelId="{C2EB0FC7-7EEC-48DB-8691-408DFDB293F4}" type="presParOf" srcId="{11D23DB5-7C8A-4603-853A-6BEB90905CE6}" destId="{E036D1EC-C821-4F25-8E84-4A0E08AD751C}" srcOrd="9" destOrd="0" presId="urn:microsoft.com/office/officeart/2005/8/layout/list1"/>
    <dgm:cxn modelId="{03E9D294-2C65-41F3-B5B5-AD9BAB3B2190}" type="presParOf" srcId="{11D23DB5-7C8A-4603-853A-6BEB90905CE6}" destId="{43C1491D-BE4E-485E-B986-F0E9290AF2CD}" srcOrd="10" destOrd="0" presId="urn:microsoft.com/office/officeart/2005/8/layout/list1"/>
    <dgm:cxn modelId="{6DDB0F5E-A799-46D4-8DE3-0F76C29896ED}" type="presParOf" srcId="{11D23DB5-7C8A-4603-853A-6BEB90905CE6}" destId="{FC9DEFED-CD58-4125-AB44-D502A2E7D942}" srcOrd="11" destOrd="0" presId="urn:microsoft.com/office/officeart/2005/8/layout/list1"/>
    <dgm:cxn modelId="{491B8C47-3F18-4CA2-950B-0CFEEF975D29}" type="presParOf" srcId="{11D23DB5-7C8A-4603-853A-6BEB90905CE6}" destId="{C5CB09AB-461F-4F41-9A83-C1376B302106}" srcOrd="12" destOrd="0" presId="urn:microsoft.com/office/officeart/2005/8/layout/list1"/>
    <dgm:cxn modelId="{D23AA877-8211-4C1C-811C-F98E14CD0533}" type="presParOf" srcId="{C5CB09AB-461F-4F41-9A83-C1376B302106}" destId="{906E89EE-7112-44C6-9146-1B3942F99259}" srcOrd="0" destOrd="0" presId="urn:microsoft.com/office/officeart/2005/8/layout/list1"/>
    <dgm:cxn modelId="{145C9D70-5196-46AA-8041-872E2DE54B11}" type="presParOf" srcId="{C5CB09AB-461F-4F41-9A83-C1376B302106}" destId="{686079BF-F0C3-4A1E-B321-650AE8069316}" srcOrd="1" destOrd="0" presId="urn:microsoft.com/office/officeart/2005/8/layout/list1"/>
    <dgm:cxn modelId="{C2BF3F9E-967C-42CA-B8BB-919510A58096}" type="presParOf" srcId="{11D23DB5-7C8A-4603-853A-6BEB90905CE6}" destId="{FB5AE0C5-A3AD-4CD9-AA48-CF7932BDF4C6}" srcOrd="13" destOrd="0" presId="urn:microsoft.com/office/officeart/2005/8/layout/list1"/>
    <dgm:cxn modelId="{68D174D2-9EA9-4EF5-A17D-597A76B69BEE}" type="presParOf" srcId="{11D23DB5-7C8A-4603-853A-6BEB90905CE6}" destId="{94DA2C3A-A8B0-4D95-977A-575A30C7466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214E63-CD48-4D9D-9721-9BFAFBB0AD6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7D5088-F3A7-48AF-A545-137B9A0C0CE6}">
      <dgm:prSet/>
      <dgm:spPr/>
      <dgm:t>
        <a:bodyPr/>
        <a:lstStyle/>
        <a:p>
          <a:r>
            <a:rPr lang="sk-SK" dirty="0"/>
            <a:t>zálohy máte v bezpečí?</a:t>
          </a:r>
          <a:endParaRPr lang="en-US" dirty="0"/>
        </a:p>
      </dgm:t>
    </dgm:pt>
    <dgm:pt modelId="{D74CF3FC-E78C-4778-A54D-639ACAAD54D8}" type="parTrans" cxnId="{494FC1F6-7660-45E9-AA6B-19206532D415}">
      <dgm:prSet/>
      <dgm:spPr/>
      <dgm:t>
        <a:bodyPr/>
        <a:lstStyle/>
        <a:p>
          <a:endParaRPr lang="en-US"/>
        </a:p>
      </dgm:t>
    </dgm:pt>
    <dgm:pt modelId="{A17065F8-2A9C-4096-BAEF-88A7145AFDE0}" type="sibTrans" cxnId="{494FC1F6-7660-45E9-AA6B-19206532D415}">
      <dgm:prSet/>
      <dgm:spPr/>
      <dgm:t>
        <a:bodyPr/>
        <a:lstStyle/>
        <a:p>
          <a:endParaRPr lang="en-US"/>
        </a:p>
      </dgm:t>
    </dgm:pt>
    <dgm:pt modelId="{4CEE9F38-E59F-4D32-95E4-46DFD734C18F}">
      <dgm:prSet/>
      <dgm:spPr/>
      <dgm:t>
        <a:bodyPr/>
        <a:lstStyle/>
        <a:p>
          <a:r>
            <a:rPr lang="sk-SK" dirty="0"/>
            <a:t>ste schopní obnoviť produkciu po útoku?</a:t>
          </a:r>
          <a:endParaRPr lang="en-US" dirty="0"/>
        </a:p>
      </dgm:t>
    </dgm:pt>
    <dgm:pt modelId="{F3F14ED1-50D0-4213-831E-664020147DC3}" type="parTrans" cxnId="{4F92B257-175A-4FCA-87F2-30A0E016C2FF}">
      <dgm:prSet/>
      <dgm:spPr/>
      <dgm:t>
        <a:bodyPr/>
        <a:lstStyle/>
        <a:p>
          <a:endParaRPr lang="en-US"/>
        </a:p>
      </dgm:t>
    </dgm:pt>
    <dgm:pt modelId="{793CC586-3AC2-471D-A6A7-401CEC13B204}" type="sibTrans" cxnId="{4F92B257-175A-4FCA-87F2-30A0E016C2FF}">
      <dgm:prSet/>
      <dgm:spPr/>
      <dgm:t>
        <a:bodyPr/>
        <a:lstStyle/>
        <a:p>
          <a:endParaRPr lang="en-US"/>
        </a:p>
      </dgm:t>
    </dgm:pt>
    <dgm:pt modelId="{F188D601-B8AF-4BF3-89C6-22EF366E9869}">
      <dgm:prSet/>
      <dgm:spPr/>
      <dgm:t>
        <a:bodyPr/>
        <a:lstStyle/>
        <a:p>
          <a:r>
            <a:rPr lang="sk-SK" dirty="0"/>
            <a:t>viete koľko obnova produkcie bude trvať?</a:t>
          </a:r>
          <a:endParaRPr lang="en-US" dirty="0"/>
        </a:p>
      </dgm:t>
    </dgm:pt>
    <dgm:pt modelId="{10AF7EAD-D232-4304-B401-B26182AA77DA}" type="parTrans" cxnId="{58825A0B-050C-46E9-9D96-9A197DBDDFAA}">
      <dgm:prSet/>
      <dgm:spPr/>
      <dgm:t>
        <a:bodyPr/>
        <a:lstStyle/>
        <a:p>
          <a:endParaRPr lang="en-US"/>
        </a:p>
      </dgm:t>
    </dgm:pt>
    <dgm:pt modelId="{5DF38F84-9F19-431E-A36C-666B17BAFDEE}" type="sibTrans" cxnId="{58825A0B-050C-46E9-9D96-9A197DBDDFAA}">
      <dgm:prSet/>
      <dgm:spPr/>
      <dgm:t>
        <a:bodyPr/>
        <a:lstStyle/>
        <a:p>
          <a:endParaRPr lang="en-US"/>
        </a:p>
      </dgm:t>
    </dgm:pt>
    <dgm:pt modelId="{DECCA7AF-47BC-47B2-BAAD-1C9F8A5E628E}" type="pres">
      <dgm:prSet presAssocID="{8E214E63-CD48-4D9D-9721-9BFAFBB0AD65}" presName="linear" presStyleCnt="0">
        <dgm:presLayoutVars>
          <dgm:animLvl val="lvl"/>
          <dgm:resizeHandles val="exact"/>
        </dgm:presLayoutVars>
      </dgm:prSet>
      <dgm:spPr/>
    </dgm:pt>
    <dgm:pt modelId="{E5EF74F0-2D42-4E23-A9E2-BBBAA5C99B69}" type="pres">
      <dgm:prSet presAssocID="{D37D5088-F3A7-48AF-A545-137B9A0C0C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5D5FF0-FD43-4091-80C2-9757B3881B0C}" type="pres">
      <dgm:prSet presAssocID="{A17065F8-2A9C-4096-BAEF-88A7145AFDE0}" presName="spacer" presStyleCnt="0"/>
      <dgm:spPr/>
    </dgm:pt>
    <dgm:pt modelId="{BCADB1FD-528C-43CF-9F84-EFC342364330}" type="pres">
      <dgm:prSet presAssocID="{4CEE9F38-E59F-4D32-95E4-46DFD734C18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A951E6-80C4-4C33-9A52-F9F9B7B76080}" type="pres">
      <dgm:prSet presAssocID="{793CC586-3AC2-471D-A6A7-401CEC13B204}" presName="spacer" presStyleCnt="0"/>
      <dgm:spPr/>
    </dgm:pt>
    <dgm:pt modelId="{81EFD007-301A-48D0-B9E7-AFF4323A8915}" type="pres">
      <dgm:prSet presAssocID="{F188D601-B8AF-4BF3-89C6-22EF366E98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8825A0B-050C-46E9-9D96-9A197DBDDFAA}" srcId="{8E214E63-CD48-4D9D-9721-9BFAFBB0AD65}" destId="{F188D601-B8AF-4BF3-89C6-22EF366E9869}" srcOrd="2" destOrd="0" parTransId="{10AF7EAD-D232-4304-B401-B26182AA77DA}" sibTransId="{5DF38F84-9F19-431E-A36C-666B17BAFDEE}"/>
    <dgm:cxn modelId="{00BA860B-D9EB-4112-8A37-F1C24CB40C4F}" type="presOf" srcId="{D37D5088-F3A7-48AF-A545-137B9A0C0CE6}" destId="{E5EF74F0-2D42-4E23-A9E2-BBBAA5C99B69}" srcOrd="0" destOrd="0" presId="urn:microsoft.com/office/officeart/2005/8/layout/vList2"/>
    <dgm:cxn modelId="{19C91E28-AF41-42D0-A4AD-733AE850BCE2}" type="presOf" srcId="{8E214E63-CD48-4D9D-9721-9BFAFBB0AD65}" destId="{DECCA7AF-47BC-47B2-BAAD-1C9F8A5E628E}" srcOrd="0" destOrd="0" presId="urn:microsoft.com/office/officeart/2005/8/layout/vList2"/>
    <dgm:cxn modelId="{4F92B257-175A-4FCA-87F2-30A0E016C2FF}" srcId="{8E214E63-CD48-4D9D-9721-9BFAFBB0AD65}" destId="{4CEE9F38-E59F-4D32-95E4-46DFD734C18F}" srcOrd="1" destOrd="0" parTransId="{F3F14ED1-50D0-4213-831E-664020147DC3}" sibTransId="{793CC586-3AC2-471D-A6A7-401CEC13B204}"/>
    <dgm:cxn modelId="{20F8FF7A-B850-4E3F-8EBB-E36B8E14EA21}" type="presOf" srcId="{F188D601-B8AF-4BF3-89C6-22EF366E9869}" destId="{81EFD007-301A-48D0-B9E7-AFF4323A8915}" srcOrd="0" destOrd="0" presId="urn:microsoft.com/office/officeart/2005/8/layout/vList2"/>
    <dgm:cxn modelId="{56EE63F2-7D31-4B3F-8D8A-DC2CED9B9109}" type="presOf" srcId="{4CEE9F38-E59F-4D32-95E4-46DFD734C18F}" destId="{BCADB1FD-528C-43CF-9F84-EFC342364330}" srcOrd="0" destOrd="0" presId="urn:microsoft.com/office/officeart/2005/8/layout/vList2"/>
    <dgm:cxn modelId="{494FC1F6-7660-45E9-AA6B-19206532D415}" srcId="{8E214E63-CD48-4D9D-9721-9BFAFBB0AD65}" destId="{D37D5088-F3A7-48AF-A545-137B9A0C0CE6}" srcOrd="0" destOrd="0" parTransId="{D74CF3FC-E78C-4778-A54D-639ACAAD54D8}" sibTransId="{A17065F8-2A9C-4096-BAEF-88A7145AFDE0}"/>
    <dgm:cxn modelId="{F7933C65-C6F0-448D-AFE8-3DCF18B055FD}" type="presParOf" srcId="{DECCA7AF-47BC-47B2-BAAD-1C9F8A5E628E}" destId="{E5EF74F0-2D42-4E23-A9E2-BBBAA5C99B69}" srcOrd="0" destOrd="0" presId="urn:microsoft.com/office/officeart/2005/8/layout/vList2"/>
    <dgm:cxn modelId="{AD7BD4F1-0C93-4FF7-82B5-9DDF1211FA02}" type="presParOf" srcId="{DECCA7AF-47BC-47B2-BAAD-1C9F8A5E628E}" destId="{7C5D5FF0-FD43-4091-80C2-9757B3881B0C}" srcOrd="1" destOrd="0" presId="urn:microsoft.com/office/officeart/2005/8/layout/vList2"/>
    <dgm:cxn modelId="{67B67C40-7458-4E6E-9389-C979DC9266FE}" type="presParOf" srcId="{DECCA7AF-47BC-47B2-BAAD-1C9F8A5E628E}" destId="{BCADB1FD-528C-43CF-9F84-EFC342364330}" srcOrd="2" destOrd="0" presId="urn:microsoft.com/office/officeart/2005/8/layout/vList2"/>
    <dgm:cxn modelId="{38F67A7F-6261-4096-A616-9597FFCD54D5}" type="presParOf" srcId="{DECCA7AF-47BC-47B2-BAAD-1C9F8A5E628E}" destId="{43A951E6-80C4-4C33-9A52-F9F9B7B76080}" srcOrd="3" destOrd="0" presId="urn:microsoft.com/office/officeart/2005/8/layout/vList2"/>
    <dgm:cxn modelId="{A4FCCEE6-CA04-4191-871A-41804F4D34B4}" type="presParOf" srcId="{DECCA7AF-47BC-47B2-BAAD-1C9F8A5E628E}" destId="{81EFD007-301A-48D0-B9E7-AFF4323A89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FDA7B2-C0BA-4CD0-AB46-682C64135B9C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F41BB1-17AD-4473-9BF0-65C643E2FEAF}">
      <dgm:prSet/>
      <dgm:spPr/>
      <dgm:t>
        <a:bodyPr/>
        <a:lstStyle/>
        <a:p>
          <a:r>
            <a:rPr lang="sk-SK" dirty="0"/>
            <a:t>Obmedziť prístup k správe infraštruktúry</a:t>
          </a:r>
          <a:endParaRPr lang="en-US" dirty="0"/>
        </a:p>
      </dgm:t>
    </dgm:pt>
    <dgm:pt modelId="{1445A341-1750-4955-9CAE-74F7CCE37E38}" type="parTrans" cxnId="{E4FD75A6-178A-4FAB-B586-319889A80A30}">
      <dgm:prSet/>
      <dgm:spPr/>
      <dgm:t>
        <a:bodyPr/>
        <a:lstStyle/>
        <a:p>
          <a:endParaRPr lang="en-US"/>
        </a:p>
      </dgm:t>
    </dgm:pt>
    <dgm:pt modelId="{DB81503A-F538-4BC9-AED8-A2DAF2451256}" type="sibTrans" cxnId="{E4FD75A6-178A-4FAB-B586-319889A80A30}">
      <dgm:prSet/>
      <dgm:spPr/>
      <dgm:t>
        <a:bodyPr/>
        <a:lstStyle/>
        <a:p>
          <a:endParaRPr lang="en-US"/>
        </a:p>
      </dgm:t>
    </dgm:pt>
    <dgm:pt modelId="{01133C97-3370-4110-BB34-770DB12D50CF}" type="pres">
      <dgm:prSet presAssocID="{6AFDA7B2-C0BA-4CD0-AB46-682C64135B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7D20E5-14A5-428C-AEDD-EBCC54B64AB4}" type="pres">
      <dgm:prSet presAssocID="{F8F41BB1-17AD-4473-9BF0-65C643E2FEAF}" presName="hierRoot1" presStyleCnt="0"/>
      <dgm:spPr/>
    </dgm:pt>
    <dgm:pt modelId="{26DEC347-B629-41E8-A558-A19C029E281E}" type="pres">
      <dgm:prSet presAssocID="{F8F41BB1-17AD-4473-9BF0-65C643E2FEAF}" presName="composite" presStyleCnt="0"/>
      <dgm:spPr/>
    </dgm:pt>
    <dgm:pt modelId="{5CE41D3F-470E-48FD-99FA-89924C1A8996}" type="pres">
      <dgm:prSet presAssocID="{F8F41BB1-17AD-4473-9BF0-65C643E2FEAF}" presName="background" presStyleLbl="node0" presStyleIdx="0" presStyleCnt="1"/>
      <dgm:spPr/>
    </dgm:pt>
    <dgm:pt modelId="{76D550C0-6EEC-4BC9-8732-206EAA655F40}" type="pres">
      <dgm:prSet presAssocID="{F8F41BB1-17AD-4473-9BF0-65C643E2FEAF}" presName="text" presStyleLbl="fgAcc0" presStyleIdx="0" presStyleCnt="1">
        <dgm:presLayoutVars>
          <dgm:chPref val="3"/>
        </dgm:presLayoutVars>
      </dgm:prSet>
      <dgm:spPr/>
    </dgm:pt>
    <dgm:pt modelId="{AEC8B292-A161-427F-B449-D22758FFA702}" type="pres">
      <dgm:prSet presAssocID="{F8F41BB1-17AD-4473-9BF0-65C643E2FEAF}" presName="hierChild2" presStyleCnt="0"/>
      <dgm:spPr/>
    </dgm:pt>
  </dgm:ptLst>
  <dgm:cxnLst>
    <dgm:cxn modelId="{5F2CDB5E-47E0-4DE8-865A-27EF1174EC8B}" type="presOf" srcId="{6AFDA7B2-C0BA-4CD0-AB46-682C64135B9C}" destId="{01133C97-3370-4110-BB34-770DB12D50CF}" srcOrd="0" destOrd="0" presId="urn:microsoft.com/office/officeart/2005/8/layout/hierarchy1"/>
    <dgm:cxn modelId="{D0EB6C6E-E2AB-4A74-A1F9-4007E22E1AB4}" type="presOf" srcId="{F8F41BB1-17AD-4473-9BF0-65C643E2FEAF}" destId="{76D550C0-6EEC-4BC9-8732-206EAA655F40}" srcOrd="0" destOrd="0" presId="urn:microsoft.com/office/officeart/2005/8/layout/hierarchy1"/>
    <dgm:cxn modelId="{E4FD75A6-178A-4FAB-B586-319889A80A30}" srcId="{6AFDA7B2-C0BA-4CD0-AB46-682C64135B9C}" destId="{F8F41BB1-17AD-4473-9BF0-65C643E2FEAF}" srcOrd="0" destOrd="0" parTransId="{1445A341-1750-4955-9CAE-74F7CCE37E38}" sibTransId="{DB81503A-F538-4BC9-AED8-A2DAF2451256}"/>
    <dgm:cxn modelId="{6132C052-884C-4C61-9C06-E8F505071FD6}" type="presParOf" srcId="{01133C97-3370-4110-BB34-770DB12D50CF}" destId="{2F7D20E5-14A5-428C-AEDD-EBCC54B64AB4}" srcOrd="0" destOrd="0" presId="urn:microsoft.com/office/officeart/2005/8/layout/hierarchy1"/>
    <dgm:cxn modelId="{CEBE3713-FB7A-4109-AD6F-2188CA7610EF}" type="presParOf" srcId="{2F7D20E5-14A5-428C-AEDD-EBCC54B64AB4}" destId="{26DEC347-B629-41E8-A558-A19C029E281E}" srcOrd="0" destOrd="0" presId="urn:microsoft.com/office/officeart/2005/8/layout/hierarchy1"/>
    <dgm:cxn modelId="{4AE73C8E-D5C3-4EBB-B30A-FD884B57BCE0}" type="presParOf" srcId="{26DEC347-B629-41E8-A558-A19C029E281E}" destId="{5CE41D3F-470E-48FD-99FA-89924C1A8996}" srcOrd="0" destOrd="0" presId="urn:microsoft.com/office/officeart/2005/8/layout/hierarchy1"/>
    <dgm:cxn modelId="{2A2E137A-0BE8-44D6-A669-D67129FFC6CD}" type="presParOf" srcId="{26DEC347-B629-41E8-A558-A19C029E281E}" destId="{76D550C0-6EEC-4BC9-8732-206EAA655F40}" srcOrd="1" destOrd="0" presId="urn:microsoft.com/office/officeart/2005/8/layout/hierarchy1"/>
    <dgm:cxn modelId="{FF11E6DC-EABF-46CC-9268-F9253CBB97E1}" type="presParOf" srcId="{2F7D20E5-14A5-428C-AEDD-EBCC54B64AB4}" destId="{AEC8B292-A161-427F-B449-D22758FFA7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FDA7B2-C0BA-4CD0-AB46-682C64135B9C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F41BB1-17AD-4473-9BF0-65C643E2FEAF}">
      <dgm:prSet/>
      <dgm:spPr/>
      <dgm:t>
        <a:bodyPr/>
        <a:lstStyle/>
        <a:p>
          <a:r>
            <a:rPr lang="sk-SK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Skryť komunikáciu na zálohovanie</a:t>
          </a:r>
          <a:endParaRPr lang="en-US" dirty="0"/>
        </a:p>
      </dgm:t>
    </dgm:pt>
    <dgm:pt modelId="{1445A341-1750-4955-9CAE-74F7CCE37E38}" type="parTrans" cxnId="{E4FD75A6-178A-4FAB-B586-319889A80A30}">
      <dgm:prSet/>
      <dgm:spPr/>
      <dgm:t>
        <a:bodyPr/>
        <a:lstStyle/>
        <a:p>
          <a:endParaRPr lang="en-US"/>
        </a:p>
      </dgm:t>
    </dgm:pt>
    <dgm:pt modelId="{DB81503A-F538-4BC9-AED8-A2DAF2451256}" type="sibTrans" cxnId="{E4FD75A6-178A-4FAB-B586-319889A80A30}">
      <dgm:prSet/>
      <dgm:spPr/>
      <dgm:t>
        <a:bodyPr/>
        <a:lstStyle/>
        <a:p>
          <a:endParaRPr lang="en-US"/>
        </a:p>
      </dgm:t>
    </dgm:pt>
    <dgm:pt modelId="{01133C97-3370-4110-BB34-770DB12D50CF}" type="pres">
      <dgm:prSet presAssocID="{6AFDA7B2-C0BA-4CD0-AB46-682C64135B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7D20E5-14A5-428C-AEDD-EBCC54B64AB4}" type="pres">
      <dgm:prSet presAssocID="{F8F41BB1-17AD-4473-9BF0-65C643E2FEAF}" presName="hierRoot1" presStyleCnt="0"/>
      <dgm:spPr/>
    </dgm:pt>
    <dgm:pt modelId="{26DEC347-B629-41E8-A558-A19C029E281E}" type="pres">
      <dgm:prSet presAssocID="{F8F41BB1-17AD-4473-9BF0-65C643E2FEAF}" presName="composite" presStyleCnt="0"/>
      <dgm:spPr/>
    </dgm:pt>
    <dgm:pt modelId="{5CE41D3F-470E-48FD-99FA-89924C1A8996}" type="pres">
      <dgm:prSet presAssocID="{F8F41BB1-17AD-4473-9BF0-65C643E2FEAF}" presName="background" presStyleLbl="node0" presStyleIdx="0" presStyleCnt="1"/>
      <dgm:spPr/>
    </dgm:pt>
    <dgm:pt modelId="{76D550C0-6EEC-4BC9-8732-206EAA655F40}" type="pres">
      <dgm:prSet presAssocID="{F8F41BB1-17AD-4473-9BF0-65C643E2FEAF}" presName="text" presStyleLbl="fgAcc0" presStyleIdx="0" presStyleCnt="1">
        <dgm:presLayoutVars>
          <dgm:chPref val="3"/>
        </dgm:presLayoutVars>
      </dgm:prSet>
      <dgm:spPr/>
    </dgm:pt>
    <dgm:pt modelId="{AEC8B292-A161-427F-B449-D22758FFA702}" type="pres">
      <dgm:prSet presAssocID="{F8F41BB1-17AD-4473-9BF0-65C643E2FEAF}" presName="hierChild2" presStyleCnt="0"/>
      <dgm:spPr/>
    </dgm:pt>
  </dgm:ptLst>
  <dgm:cxnLst>
    <dgm:cxn modelId="{5F2CDB5E-47E0-4DE8-865A-27EF1174EC8B}" type="presOf" srcId="{6AFDA7B2-C0BA-4CD0-AB46-682C64135B9C}" destId="{01133C97-3370-4110-BB34-770DB12D50CF}" srcOrd="0" destOrd="0" presId="urn:microsoft.com/office/officeart/2005/8/layout/hierarchy1"/>
    <dgm:cxn modelId="{D0EB6C6E-E2AB-4A74-A1F9-4007E22E1AB4}" type="presOf" srcId="{F8F41BB1-17AD-4473-9BF0-65C643E2FEAF}" destId="{76D550C0-6EEC-4BC9-8732-206EAA655F40}" srcOrd="0" destOrd="0" presId="urn:microsoft.com/office/officeart/2005/8/layout/hierarchy1"/>
    <dgm:cxn modelId="{E4FD75A6-178A-4FAB-B586-319889A80A30}" srcId="{6AFDA7B2-C0BA-4CD0-AB46-682C64135B9C}" destId="{F8F41BB1-17AD-4473-9BF0-65C643E2FEAF}" srcOrd="0" destOrd="0" parTransId="{1445A341-1750-4955-9CAE-74F7CCE37E38}" sibTransId="{DB81503A-F538-4BC9-AED8-A2DAF2451256}"/>
    <dgm:cxn modelId="{6132C052-884C-4C61-9C06-E8F505071FD6}" type="presParOf" srcId="{01133C97-3370-4110-BB34-770DB12D50CF}" destId="{2F7D20E5-14A5-428C-AEDD-EBCC54B64AB4}" srcOrd="0" destOrd="0" presId="urn:microsoft.com/office/officeart/2005/8/layout/hierarchy1"/>
    <dgm:cxn modelId="{CEBE3713-FB7A-4109-AD6F-2188CA7610EF}" type="presParOf" srcId="{2F7D20E5-14A5-428C-AEDD-EBCC54B64AB4}" destId="{26DEC347-B629-41E8-A558-A19C029E281E}" srcOrd="0" destOrd="0" presId="urn:microsoft.com/office/officeart/2005/8/layout/hierarchy1"/>
    <dgm:cxn modelId="{4AE73C8E-D5C3-4EBB-B30A-FD884B57BCE0}" type="presParOf" srcId="{26DEC347-B629-41E8-A558-A19C029E281E}" destId="{5CE41D3F-470E-48FD-99FA-89924C1A8996}" srcOrd="0" destOrd="0" presId="urn:microsoft.com/office/officeart/2005/8/layout/hierarchy1"/>
    <dgm:cxn modelId="{2A2E137A-0BE8-44D6-A669-D67129FFC6CD}" type="presParOf" srcId="{26DEC347-B629-41E8-A558-A19C029E281E}" destId="{76D550C0-6EEC-4BC9-8732-206EAA655F40}" srcOrd="1" destOrd="0" presId="urn:microsoft.com/office/officeart/2005/8/layout/hierarchy1"/>
    <dgm:cxn modelId="{FF11E6DC-EABF-46CC-9268-F9253CBB97E1}" type="presParOf" srcId="{2F7D20E5-14A5-428C-AEDD-EBCC54B64AB4}" destId="{AEC8B292-A161-427F-B449-D22758FFA7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FDA7B2-C0BA-4CD0-AB46-682C64135B9C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F41BB1-17AD-4473-9BF0-65C643E2FEAF}">
      <dgm:prSet/>
      <dgm:spPr/>
      <dgm:t>
        <a:bodyPr/>
        <a:lstStyle/>
        <a:p>
          <a:r>
            <a:rPr lang="sk-SK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Skryť prístup k riadeniu zálohovacieho reťazca</a:t>
          </a:r>
          <a:endParaRPr lang="en-US" dirty="0"/>
        </a:p>
      </dgm:t>
    </dgm:pt>
    <dgm:pt modelId="{1445A341-1750-4955-9CAE-74F7CCE37E38}" type="parTrans" cxnId="{E4FD75A6-178A-4FAB-B586-319889A80A30}">
      <dgm:prSet/>
      <dgm:spPr/>
      <dgm:t>
        <a:bodyPr/>
        <a:lstStyle/>
        <a:p>
          <a:endParaRPr lang="en-US"/>
        </a:p>
      </dgm:t>
    </dgm:pt>
    <dgm:pt modelId="{DB81503A-F538-4BC9-AED8-A2DAF2451256}" type="sibTrans" cxnId="{E4FD75A6-178A-4FAB-B586-319889A80A30}">
      <dgm:prSet/>
      <dgm:spPr/>
      <dgm:t>
        <a:bodyPr/>
        <a:lstStyle/>
        <a:p>
          <a:endParaRPr lang="en-US"/>
        </a:p>
      </dgm:t>
    </dgm:pt>
    <dgm:pt modelId="{01133C97-3370-4110-BB34-770DB12D50CF}" type="pres">
      <dgm:prSet presAssocID="{6AFDA7B2-C0BA-4CD0-AB46-682C64135B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7D20E5-14A5-428C-AEDD-EBCC54B64AB4}" type="pres">
      <dgm:prSet presAssocID="{F8F41BB1-17AD-4473-9BF0-65C643E2FEAF}" presName="hierRoot1" presStyleCnt="0"/>
      <dgm:spPr/>
    </dgm:pt>
    <dgm:pt modelId="{26DEC347-B629-41E8-A558-A19C029E281E}" type="pres">
      <dgm:prSet presAssocID="{F8F41BB1-17AD-4473-9BF0-65C643E2FEAF}" presName="composite" presStyleCnt="0"/>
      <dgm:spPr/>
    </dgm:pt>
    <dgm:pt modelId="{5CE41D3F-470E-48FD-99FA-89924C1A8996}" type="pres">
      <dgm:prSet presAssocID="{F8F41BB1-17AD-4473-9BF0-65C643E2FEAF}" presName="background" presStyleLbl="node0" presStyleIdx="0" presStyleCnt="1"/>
      <dgm:spPr/>
    </dgm:pt>
    <dgm:pt modelId="{76D550C0-6EEC-4BC9-8732-206EAA655F40}" type="pres">
      <dgm:prSet presAssocID="{F8F41BB1-17AD-4473-9BF0-65C643E2FEAF}" presName="text" presStyleLbl="fgAcc0" presStyleIdx="0" presStyleCnt="1">
        <dgm:presLayoutVars>
          <dgm:chPref val="3"/>
        </dgm:presLayoutVars>
      </dgm:prSet>
      <dgm:spPr/>
    </dgm:pt>
    <dgm:pt modelId="{AEC8B292-A161-427F-B449-D22758FFA702}" type="pres">
      <dgm:prSet presAssocID="{F8F41BB1-17AD-4473-9BF0-65C643E2FEAF}" presName="hierChild2" presStyleCnt="0"/>
      <dgm:spPr/>
    </dgm:pt>
  </dgm:ptLst>
  <dgm:cxnLst>
    <dgm:cxn modelId="{5F2CDB5E-47E0-4DE8-865A-27EF1174EC8B}" type="presOf" srcId="{6AFDA7B2-C0BA-4CD0-AB46-682C64135B9C}" destId="{01133C97-3370-4110-BB34-770DB12D50CF}" srcOrd="0" destOrd="0" presId="urn:microsoft.com/office/officeart/2005/8/layout/hierarchy1"/>
    <dgm:cxn modelId="{D0EB6C6E-E2AB-4A74-A1F9-4007E22E1AB4}" type="presOf" srcId="{F8F41BB1-17AD-4473-9BF0-65C643E2FEAF}" destId="{76D550C0-6EEC-4BC9-8732-206EAA655F40}" srcOrd="0" destOrd="0" presId="urn:microsoft.com/office/officeart/2005/8/layout/hierarchy1"/>
    <dgm:cxn modelId="{E4FD75A6-178A-4FAB-B586-319889A80A30}" srcId="{6AFDA7B2-C0BA-4CD0-AB46-682C64135B9C}" destId="{F8F41BB1-17AD-4473-9BF0-65C643E2FEAF}" srcOrd="0" destOrd="0" parTransId="{1445A341-1750-4955-9CAE-74F7CCE37E38}" sibTransId="{DB81503A-F538-4BC9-AED8-A2DAF2451256}"/>
    <dgm:cxn modelId="{6132C052-884C-4C61-9C06-E8F505071FD6}" type="presParOf" srcId="{01133C97-3370-4110-BB34-770DB12D50CF}" destId="{2F7D20E5-14A5-428C-AEDD-EBCC54B64AB4}" srcOrd="0" destOrd="0" presId="urn:microsoft.com/office/officeart/2005/8/layout/hierarchy1"/>
    <dgm:cxn modelId="{CEBE3713-FB7A-4109-AD6F-2188CA7610EF}" type="presParOf" srcId="{2F7D20E5-14A5-428C-AEDD-EBCC54B64AB4}" destId="{26DEC347-B629-41E8-A558-A19C029E281E}" srcOrd="0" destOrd="0" presId="urn:microsoft.com/office/officeart/2005/8/layout/hierarchy1"/>
    <dgm:cxn modelId="{4AE73C8E-D5C3-4EBB-B30A-FD884B57BCE0}" type="presParOf" srcId="{26DEC347-B629-41E8-A558-A19C029E281E}" destId="{5CE41D3F-470E-48FD-99FA-89924C1A8996}" srcOrd="0" destOrd="0" presId="urn:microsoft.com/office/officeart/2005/8/layout/hierarchy1"/>
    <dgm:cxn modelId="{2A2E137A-0BE8-44D6-A669-D67129FFC6CD}" type="presParOf" srcId="{26DEC347-B629-41E8-A558-A19C029E281E}" destId="{76D550C0-6EEC-4BC9-8732-206EAA655F40}" srcOrd="1" destOrd="0" presId="urn:microsoft.com/office/officeart/2005/8/layout/hierarchy1"/>
    <dgm:cxn modelId="{FF11E6DC-EABF-46CC-9268-F9253CBB97E1}" type="presParOf" srcId="{2F7D20E5-14A5-428C-AEDD-EBCC54B64AB4}" destId="{AEC8B292-A161-427F-B449-D22758FFA7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FDA7B2-C0BA-4CD0-AB46-682C64135B9C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8F41BB1-17AD-4473-9BF0-65C643E2FEAF}">
      <dgm:prSet/>
      <dgm:spPr/>
      <dgm:t>
        <a:bodyPr/>
        <a:lstStyle/>
        <a:p>
          <a:r>
            <a:rPr lang="sk-SK" dirty="0"/>
            <a:t>Schovať celú zálohovaciu infraštruktúru</a:t>
          </a:r>
          <a:endParaRPr lang="en-US" dirty="0"/>
        </a:p>
      </dgm:t>
    </dgm:pt>
    <dgm:pt modelId="{1445A341-1750-4955-9CAE-74F7CCE37E38}" type="parTrans" cxnId="{E4FD75A6-178A-4FAB-B586-319889A80A30}">
      <dgm:prSet/>
      <dgm:spPr/>
      <dgm:t>
        <a:bodyPr/>
        <a:lstStyle/>
        <a:p>
          <a:endParaRPr lang="en-US"/>
        </a:p>
      </dgm:t>
    </dgm:pt>
    <dgm:pt modelId="{DB81503A-F538-4BC9-AED8-A2DAF2451256}" type="sibTrans" cxnId="{E4FD75A6-178A-4FAB-B586-319889A80A30}">
      <dgm:prSet/>
      <dgm:spPr/>
      <dgm:t>
        <a:bodyPr/>
        <a:lstStyle/>
        <a:p>
          <a:endParaRPr lang="en-US"/>
        </a:p>
      </dgm:t>
    </dgm:pt>
    <dgm:pt modelId="{01133C97-3370-4110-BB34-770DB12D50CF}" type="pres">
      <dgm:prSet presAssocID="{6AFDA7B2-C0BA-4CD0-AB46-682C64135B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7D20E5-14A5-428C-AEDD-EBCC54B64AB4}" type="pres">
      <dgm:prSet presAssocID="{F8F41BB1-17AD-4473-9BF0-65C643E2FEAF}" presName="hierRoot1" presStyleCnt="0"/>
      <dgm:spPr/>
    </dgm:pt>
    <dgm:pt modelId="{26DEC347-B629-41E8-A558-A19C029E281E}" type="pres">
      <dgm:prSet presAssocID="{F8F41BB1-17AD-4473-9BF0-65C643E2FEAF}" presName="composite" presStyleCnt="0"/>
      <dgm:spPr/>
    </dgm:pt>
    <dgm:pt modelId="{5CE41D3F-470E-48FD-99FA-89924C1A8996}" type="pres">
      <dgm:prSet presAssocID="{F8F41BB1-17AD-4473-9BF0-65C643E2FEAF}" presName="background" presStyleLbl="node0" presStyleIdx="0" presStyleCnt="1"/>
      <dgm:spPr/>
    </dgm:pt>
    <dgm:pt modelId="{76D550C0-6EEC-4BC9-8732-206EAA655F40}" type="pres">
      <dgm:prSet presAssocID="{F8F41BB1-17AD-4473-9BF0-65C643E2FEAF}" presName="text" presStyleLbl="fgAcc0" presStyleIdx="0" presStyleCnt="1">
        <dgm:presLayoutVars>
          <dgm:chPref val="3"/>
        </dgm:presLayoutVars>
      </dgm:prSet>
      <dgm:spPr/>
    </dgm:pt>
    <dgm:pt modelId="{AEC8B292-A161-427F-B449-D22758FFA702}" type="pres">
      <dgm:prSet presAssocID="{F8F41BB1-17AD-4473-9BF0-65C643E2FEAF}" presName="hierChild2" presStyleCnt="0"/>
      <dgm:spPr/>
    </dgm:pt>
  </dgm:ptLst>
  <dgm:cxnLst>
    <dgm:cxn modelId="{5F2CDB5E-47E0-4DE8-865A-27EF1174EC8B}" type="presOf" srcId="{6AFDA7B2-C0BA-4CD0-AB46-682C64135B9C}" destId="{01133C97-3370-4110-BB34-770DB12D50CF}" srcOrd="0" destOrd="0" presId="urn:microsoft.com/office/officeart/2005/8/layout/hierarchy1"/>
    <dgm:cxn modelId="{D0EB6C6E-E2AB-4A74-A1F9-4007E22E1AB4}" type="presOf" srcId="{F8F41BB1-17AD-4473-9BF0-65C643E2FEAF}" destId="{76D550C0-6EEC-4BC9-8732-206EAA655F40}" srcOrd="0" destOrd="0" presId="urn:microsoft.com/office/officeart/2005/8/layout/hierarchy1"/>
    <dgm:cxn modelId="{E4FD75A6-178A-4FAB-B586-319889A80A30}" srcId="{6AFDA7B2-C0BA-4CD0-AB46-682C64135B9C}" destId="{F8F41BB1-17AD-4473-9BF0-65C643E2FEAF}" srcOrd="0" destOrd="0" parTransId="{1445A341-1750-4955-9CAE-74F7CCE37E38}" sibTransId="{DB81503A-F538-4BC9-AED8-A2DAF2451256}"/>
    <dgm:cxn modelId="{6132C052-884C-4C61-9C06-E8F505071FD6}" type="presParOf" srcId="{01133C97-3370-4110-BB34-770DB12D50CF}" destId="{2F7D20E5-14A5-428C-AEDD-EBCC54B64AB4}" srcOrd="0" destOrd="0" presId="urn:microsoft.com/office/officeart/2005/8/layout/hierarchy1"/>
    <dgm:cxn modelId="{CEBE3713-FB7A-4109-AD6F-2188CA7610EF}" type="presParOf" srcId="{2F7D20E5-14A5-428C-AEDD-EBCC54B64AB4}" destId="{26DEC347-B629-41E8-A558-A19C029E281E}" srcOrd="0" destOrd="0" presId="urn:microsoft.com/office/officeart/2005/8/layout/hierarchy1"/>
    <dgm:cxn modelId="{4AE73C8E-D5C3-4EBB-B30A-FD884B57BCE0}" type="presParOf" srcId="{26DEC347-B629-41E8-A558-A19C029E281E}" destId="{5CE41D3F-470E-48FD-99FA-89924C1A8996}" srcOrd="0" destOrd="0" presId="urn:microsoft.com/office/officeart/2005/8/layout/hierarchy1"/>
    <dgm:cxn modelId="{2A2E137A-0BE8-44D6-A669-D67129FFC6CD}" type="presParOf" srcId="{26DEC347-B629-41E8-A558-A19C029E281E}" destId="{76D550C0-6EEC-4BC9-8732-206EAA655F40}" srcOrd="1" destOrd="0" presId="urn:microsoft.com/office/officeart/2005/8/layout/hierarchy1"/>
    <dgm:cxn modelId="{FF11E6DC-EABF-46CC-9268-F9253CBB97E1}" type="presParOf" srcId="{2F7D20E5-14A5-428C-AEDD-EBCC54B64AB4}" destId="{AEC8B292-A161-427F-B449-D22758FFA7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472B81-3AB8-44E9-8330-E81A65D80D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61F693-885F-442C-91C5-0EDD06EC7593}">
      <dgm:prSet/>
      <dgm:spPr/>
      <dgm:t>
        <a:bodyPr/>
        <a:lstStyle/>
        <a:p>
          <a:r>
            <a:rPr lang="sk-SK" dirty="0"/>
            <a:t>robustné riešenie</a:t>
          </a:r>
          <a:endParaRPr lang="en-US" dirty="0"/>
        </a:p>
      </dgm:t>
    </dgm:pt>
    <dgm:pt modelId="{AF8761E7-A89B-4916-A1BA-3D327C75B380}" type="parTrans" cxnId="{B5E89C93-AAAB-4DAC-AD76-8A3307578EB5}">
      <dgm:prSet/>
      <dgm:spPr/>
      <dgm:t>
        <a:bodyPr/>
        <a:lstStyle/>
        <a:p>
          <a:endParaRPr lang="en-US"/>
        </a:p>
      </dgm:t>
    </dgm:pt>
    <dgm:pt modelId="{6AAB2307-A42E-448B-84B5-3D756B1117FF}" type="sibTrans" cxnId="{B5E89C93-AAAB-4DAC-AD76-8A3307578EB5}">
      <dgm:prSet/>
      <dgm:spPr/>
      <dgm:t>
        <a:bodyPr/>
        <a:lstStyle/>
        <a:p>
          <a:endParaRPr lang="en-US"/>
        </a:p>
      </dgm:t>
    </dgm:pt>
    <dgm:pt modelId="{9A280EA9-6B6E-41C4-BE9C-D2122C53D98F}">
      <dgm:prSet/>
      <dgm:spPr/>
      <dgm:t>
        <a:bodyPr/>
        <a:lstStyle/>
        <a:p>
          <a:r>
            <a:rPr lang="sk-SK"/>
            <a:t>vysoká odolnosť proti útokom</a:t>
          </a:r>
          <a:endParaRPr lang="en-US"/>
        </a:p>
      </dgm:t>
    </dgm:pt>
    <dgm:pt modelId="{9EE00434-7055-4BB5-AA9A-2A87D22922AE}" type="parTrans" cxnId="{F0683FAB-F35B-4CE3-9311-311D6B3E9E40}">
      <dgm:prSet/>
      <dgm:spPr/>
      <dgm:t>
        <a:bodyPr/>
        <a:lstStyle/>
        <a:p>
          <a:endParaRPr lang="en-US"/>
        </a:p>
      </dgm:t>
    </dgm:pt>
    <dgm:pt modelId="{2AE0453C-DDC7-410A-934B-E92D16A5CA28}" type="sibTrans" cxnId="{F0683FAB-F35B-4CE3-9311-311D6B3E9E40}">
      <dgm:prSet/>
      <dgm:spPr/>
      <dgm:t>
        <a:bodyPr/>
        <a:lstStyle/>
        <a:p>
          <a:endParaRPr lang="en-US"/>
        </a:p>
      </dgm:t>
    </dgm:pt>
    <dgm:pt modelId="{86AE3404-12CA-468D-A57D-4AD625477FB2}">
      <dgm:prSet/>
      <dgm:spPr/>
      <dgm:t>
        <a:bodyPr/>
        <a:lstStyle/>
        <a:p>
          <a:r>
            <a:rPr lang="sk-SK"/>
            <a:t>nezaťažuje produkčnú infraštruktúru</a:t>
          </a:r>
          <a:endParaRPr lang="en-US"/>
        </a:p>
      </dgm:t>
    </dgm:pt>
    <dgm:pt modelId="{9E6BB1B0-050A-44F9-B715-1B421C847F7B}" type="parTrans" cxnId="{F7C6D2F5-1D5F-41B1-A7AA-0CF02048ED16}">
      <dgm:prSet/>
      <dgm:spPr/>
      <dgm:t>
        <a:bodyPr/>
        <a:lstStyle/>
        <a:p>
          <a:endParaRPr lang="en-US"/>
        </a:p>
      </dgm:t>
    </dgm:pt>
    <dgm:pt modelId="{3BDF1BD4-2283-4AF6-8384-569C5AFD5BAD}" type="sibTrans" cxnId="{F7C6D2F5-1D5F-41B1-A7AA-0CF02048ED16}">
      <dgm:prSet/>
      <dgm:spPr/>
      <dgm:t>
        <a:bodyPr/>
        <a:lstStyle/>
        <a:p>
          <a:endParaRPr lang="en-US"/>
        </a:p>
      </dgm:t>
    </dgm:pt>
    <dgm:pt modelId="{02559E28-3A28-48B0-B912-3EDF0EE22F18}">
      <dgm:prSet/>
      <dgm:spPr/>
      <dgm:t>
        <a:bodyPr/>
        <a:lstStyle/>
        <a:p>
          <a:r>
            <a:rPr lang="sk-SK"/>
            <a:t>dobrá škálovateľnosť</a:t>
          </a:r>
          <a:endParaRPr lang="en-US"/>
        </a:p>
      </dgm:t>
    </dgm:pt>
    <dgm:pt modelId="{A44BE2A9-EC72-4D28-B3B2-B241BB7CC057}" type="parTrans" cxnId="{E457D368-FFF7-420D-8F5A-44FA7FD8046D}">
      <dgm:prSet/>
      <dgm:spPr/>
      <dgm:t>
        <a:bodyPr/>
        <a:lstStyle/>
        <a:p>
          <a:endParaRPr lang="en-US"/>
        </a:p>
      </dgm:t>
    </dgm:pt>
    <dgm:pt modelId="{A8830A87-BB53-48AD-933A-0D2512FA46A2}" type="sibTrans" cxnId="{E457D368-FFF7-420D-8F5A-44FA7FD8046D}">
      <dgm:prSet/>
      <dgm:spPr/>
      <dgm:t>
        <a:bodyPr/>
        <a:lstStyle/>
        <a:p>
          <a:endParaRPr lang="en-US"/>
        </a:p>
      </dgm:t>
    </dgm:pt>
    <dgm:pt modelId="{7EA228E8-D986-447C-8ECD-FBCCE9B3FD0E}" type="pres">
      <dgm:prSet presAssocID="{C8472B81-3AB8-44E9-8330-E81A65D80DC6}" presName="vert0" presStyleCnt="0">
        <dgm:presLayoutVars>
          <dgm:dir/>
          <dgm:animOne val="branch"/>
          <dgm:animLvl val="lvl"/>
        </dgm:presLayoutVars>
      </dgm:prSet>
      <dgm:spPr/>
    </dgm:pt>
    <dgm:pt modelId="{4712EC92-3B99-4992-9886-88EB64FDC074}" type="pres">
      <dgm:prSet presAssocID="{0161F693-885F-442C-91C5-0EDD06EC7593}" presName="thickLine" presStyleLbl="alignNode1" presStyleIdx="0" presStyleCnt="4"/>
      <dgm:spPr/>
    </dgm:pt>
    <dgm:pt modelId="{EDEE849E-9091-4062-B02D-301B8462A5FB}" type="pres">
      <dgm:prSet presAssocID="{0161F693-885F-442C-91C5-0EDD06EC7593}" presName="horz1" presStyleCnt="0"/>
      <dgm:spPr/>
    </dgm:pt>
    <dgm:pt modelId="{868F5C18-CC09-4148-AFA3-BA834EA04532}" type="pres">
      <dgm:prSet presAssocID="{0161F693-885F-442C-91C5-0EDD06EC7593}" presName="tx1" presStyleLbl="revTx" presStyleIdx="0" presStyleCnt="4"/>
      <dgm:spPr/>
    </dgm:pt>
    <dgm:pt modelId="{3315D38D-DC27-4989-B3B3-2F480F92AACE}" type="pres">
      <dgm:prSet presAssocID="{0161F693-885F-442C-91C5-0EDD06EC7593}" presName="vert1" presStyleCnt="0"/>
      <dgm:spPr/>
    </dgm:pt>
    <dgm:pt modelId="{0DDCE55C-5AC9-4E30-9317-A6B0684B2628}" type="pres">
      <dgm:prSet presAssocID="{9A280EA9-6B6E-41C4-BE9C-D2122C53D98F}" presName="thickLine" presStyleLbl="alignNode1" presStyleIdx="1" presStyleCnt="4"/>
      <dgm:spPr/>
    </dgm:pt>
    <dgm:pt modelId="{8D653D67-8281-4B35-BE0F-E2A7E9E27A9B}" type="pres">
      <dgm:prSet presAssocID="{9A280EA9-6B6E-41C4-BE9C-D2122C53D98F}" presName="horz1" presStyleCnt="0"/>
      <dgm:spPr/>
    </dgm:pt>
    <dgm:pt modelId="{2B46E4CB-F86F-4A7D-A1B3-649832DA5AC8}" type="pres">
      <dgm:prSet presAssocID="{9A280EA9-6B6E-41C4-BE9C-D2122C53D98F}" presName="tx1" presStyleLbl="revTx" presStyleIdx="1" presStyleCnt="4"/>
      <dgm:spPr/>
    </dgm:pt>
    <dgm:pt modelId="{9E308037-8E42-407A-AE52-7430767D45D6}" type="pres">
      <dgm:prSet presAssocID="{9A280EA9-6B6E-41C4-BE9C-D2122C53D98F}" presName="vert1" presStyleCnt="0"/>
      <dgm:spPr/>
    </dgm:pt>
    <dgm:pt modelId="{EAE01FB8-1FEE-4B3E-8A7E-B987AD062379}" type="pres">
      <dgm:prSet presAssocID="{86AE3404-12CA-468D-A57D-4AD625477FB2}" presName="thickLine" presStyleLbl="alignNode1" presStyleIdx="2" presStyleCnt="4"/>
      <dgm:spPr/>
    </dgm:pt>
    <dgm:pt modelId="{D85DAD90-3DB4-4926-AB4E-AEF5F32F88B8}" type="pres">
      <dgm:prSet presAssocID="{86AE3404-12CA-468D-A57D-4AD625477FB2}" presName="horz1" presStyleCnt="0"/>
      <dgm:spPr/>
    </dgm:pt>
    <dgm:pt modelId="{7FC3EA95-44CA-4755-8BD8-1372CF3427C2}" type="pres">
      <dgm:prSet presAssocID="{86AE3404-12CA-468D-A57D-4AD625477FB2}" presName="tx1" presStyleLbl="revTx" presStyleIdx="2" presStyleCnt="4"/>
      <dgm:spPr/>
    </dgm:pt>
    <dgm:pt modelId="{9EF270BE-A245-4403-AC4B-F5A9C3065C32}" type="pres">
      <dgm:prSet presAssocID="{86AE3404-12CA-468D-A57D-4AD625477FB2}" presName="vert1" presStyleCnt="0"/>
      <dgm:spPr/>
    </dgm:pt>
    <dgm:pt modelId="{8099B1EA-D573-4553-B8DA-A65AE641D94A}" type="pres">
      <dgm:prSet presAssocID="{02559E28-3A28-48B0-B912-3EDF0EE22F18}" presName="thickLine" presStyleLbl="alignNode1" presStyleIdx="3" presStyleCnt="4"/>
      <dgm:spPr/>
    </dgm:pt>
    <dgm:pt modelId="{0452B0FA-6E61-4117-BC67-945506AE4041}" type="pres">
      <dgm:prSet presAssocID="{02559E28-3A28-48B0-B912-3EDF0EE22F18}" presName="horz1" presStyleCnt="0"/>
      <dgm:spPr/>
    </dgm:pt>
    <dgm:pt modelId="{9973CDAD-265A-41BE-B850-AA6FB6A3CF7E}" type="pres">
      <dgm:prSet presAssocID="{02559E28-3A28-48B0-B912-3EDF0EE22F18}" presName="tx1" presStyleLbl="revTx" presStyleIdx="3" presStyleCnt="4"/>
      <dgm:spPr/>
    </dgm:pt>
    <dgm:pt modelId="{D9F3587E-4E19-4899-87DA-25BED940667B}" type="pres">
      <dgm:prSet presAssocID="{02559E28-3A28-48B0-B912-3EDF0EE22F18}" presName="vert1" presStyleCnt="0"/>
      <dgm:spPr/>
    </dgm:pt>
  </dgm:ptLst>
  <dgm:cxnLst>
    <dgm:cxn modelId="{E457D368-FFF7-420D-8F5A-44FA7FD8046D}" srcId="{C8472B81-3AB8-44E9-8330-E81A65D80DC6}" destId="{02559E28-3A28-48B0-B912-3EDF0EE22F18}" srcOrd="3" destOrd="0" parTransId="{A44BE2A9-EC72-4D28-B3B2-B241BB7CC057}" sibTransId="{A8830A87-BB53-48AD-933A-0D2512FA46A2}"/>
    <dgm:cxn modelId="{B42E354C-E18C-42FE-A506-4F7A4D066EDE}" type="presOf" srcId="{C8472B81-3AB8-44E9-8330-E81A65D80DC6}" destId="{7EA228E8-D986-447C-8ECD-FBCCE9B3FD0E}" srcOrd="0" destOrd="0" presId="urn:microsoft.com/office/officeart/2008/layout/LinedList"/>
    <dgm:cxn modelId="{333D6E5A-1B38-468C-B45E-2A503DAFE1BE}" type="presOf" srcId="{0161F693-885F-442C-91C5-0EDD06EC7593}" destId="{868F5C18-CC09-4148-AFA3-BA834EA04532}" srcOrd="0" destOrd="0" presId="urn:microsoft.com/office/officeart/2008/layout/LinedList"/>
    <dgm:cxn modelId="{B5E89C93-AAAB-4DAC-AD76-8A3307578EB5}" srcId="{C8472B81-3AB8-44E9-8330-E81A65D80DC6}" destId="{0161F693-885F-442C-91C5-0EDD06EC7593}" srcOrd="0" destOrd="0" parTransId="{AF8761E7-A89B-4916-A1BA-3D327C75B380}" sibTransId="{6AAB2307-A42E-448B-84B5-3D756B1117FF}"/>
    <dgm:cxn modelId="{04746796-2EC8-4756-BB54-30B87C594715}" type="presOf" srcId="{02559E28-3A28-48B0-B912-3EDF0EE22F18}" destId="{9973CDAD-265A-41BE-B850-AA6FB6A3CF7E}" srcOrd="0" destOrd="0" presId="urn:microsoft.com/office/officeart/2008/layout/LinedList"/>
    <dgm:cxn modelId="{F0683FAB-F35B-4CE3-9311-311D6B3E9E40}" srcId="{C8472B81-3AB8-44E9-8330-E81A65D80DC6}" destId="{9A280EA9-6B6E-41C4-BE9C-D2122C53D98F}" srcOrd="1" destOrd="0" parTransId="{9EE00434-7055-4BB5-AA9A-2A87D22922AE}" sibTransId="{2AE0453C-DDC7-410A-934B-E92D16A5CA28}"/>
    <dgm:cxn modelId="{96A039D9-D2B7-4854-8F70-2AB5DE20FE30}" type="presOf" srcId="{9A280EA9-6B6E-41C4-BE9C-D2122C53D98F}" destId="{2B46E4CB-F86F-4A7D-A1B3-649832DA5AC8}" srcOrd="0" destOrd="0" presId="urn:microsoft.com/office/officeart/2008/layout/LinedList"/>
    <dgm:cxn modelId="{70C316EF-1F27-479C-AA97-7A9FC3AB3D34}" type="presOf" srcId="{86AE3404-12CA-468D-A57D-4AD625477FB2}" destId="{7FC3EA95-44CA-4755-8BD8-1372CF3427C2}" srcOrd="0" destOrd="0" presId="urn:microsoft.com/office/officeart/2008/layout/LinedList"/>
    <dgm:cxn modelId="{F7C6D2F5-1D5F-41B1-A7AA-0CF02048ED16}" srcId="{C8472B81-3AB8-44E9-8330-E81A65D80DC6}" destId="{86AE3404-12CA-468D-A57D-4AD625477FB2}" srcOrd="2" destOrd="0" parTransId="{9E6BB1B0-050A-44F9-B715-1B421C847F7B}" sibTransId="{3BDF1BD4-2283-4AF6-8384-569C5AFD5BAD}"/>
    <dgm:cxn modelId="{86F5C85D-8E1D-4C8F-AB0D-B0119373842F}" type="presParOf" srcId="{7EA228E8-D986-447C-8ECD-FBCCE9B3FD0E}" destId="{4712EC92-3B99-4992-9886-88EB64FDC074}" srcOrd="0" destOrd="0" presId="urn:microsoft.com/office/officeart/2008/layout/LinedList"/>
    <dgm:cxn modelId="{E8637436-AD95-49D6-9C38-FF9AB9DD9F76}" type="presParOf" srcId="{7EA228E8-D986-447C-8ECD-FBCCE9B3FD0E}" destId="{EDEE849E-9091-4062-B02D-301B8462A5FB}" srcOrd="1" destOrd="0" presId="urn:microsoft.com/office/officeart/2008/layout/LinedList"/>
    <dgm:cxn modelId="{3F1A16B9-DDF4-4CFC-B88C-E4642F5DC553}" type="presParOf" srcId="{EDEE849E-9091-4062-B02D-301B8462A5FB}" destId="{868F5C18-CC09-4148-AFA3-BA834EA04532}" srcOrd="0" destOrd="0" presId="urn:microsoft.com/office/officeart/2008/layout/LinedList"/>
    <dgm:cxn modelId="{3D253BF3-1849-4BCE-B5F4-5B4869484011}" type="presParOf" srcId="{EDEE849E-9091-4062-B02D-301B8462A5FB}" destId="{3315D38D-DC27-4989-B3B3-2F480F92AACE}" srcOrd="1" destOrd="0" presId="urn:microsoft.com/office/officeart/2008/layout/LinedList"/>
    <dgm:cxn modelId="{34314A38-F3FC-4CA3-B982-D6900143F256}" type="presParOf" srcId="{7EA228E8-D986-447C-8ECD-FBCCE9B3FD0E}" destId="{0DDCE55C-5AC9-4E30-9317-A6B0684B2628}" srcOrd="2" destOrd="0" presId="urn:microsoft.com/office/officeart/2008/layout/LinedList"/>
    <dgm:cxn modelId="{CB09DCC0-9B53-4159-A945-D7C9199B8602}" type="presParOf" srcId="{7EA228E8-D986-447C-8ECD-FBCCE9B3FD0E}" destId="{8D653D67-8281-4B35-BE0F-E2A7E9E27A9B}" srcOrd="3" destOrd="0" presId="urn:microsoft.com/office/officeart/2008/layout/LinedList"/>
    <dgm:cxn modelId="{E70B910A-2EFF-4187-8277-B332C14102F4}" type="presParOf" srcId="{8D653D67-8281-4B35-BE0F-E2A7E9E27A9B}" destId="{2B46E4CB-F86F-4A7D-A1B3-649832DA5AC8}" srcOrd="0" destOrd="0" presId="urn:microsoft.com/office/officeart/2008/layout/LinedList"/>
    <dgm:cxn modelId="{28DAAAAA-D9C9-48C8-A04A-1A1E3E6B5384}" type="presParOf" srcId="{8D653D67-8281-4B35-BE0F-E2A7E9E27A9B}" destId="{9E308037-8E42-407A-AE52-7430767D45D6}" srcOrd="1" destOrd="0" presId="urn:microsoft.com/office/officeart/2008/layout/LinedList"/>
    <dgm:cxn modelId="{C57F7E16-5A72-4BA8-9A51-24A3C96B2F82}" type="presParOf" srcId="{7EA228E8-D986-447C-8ECD-FBCCE9B3FD0E}" destId="{EAE01FB8-1FEE-4B3E-8A7E-B987AD062379}" srcOrd="4" destOrd="0" presId="urn:microsoft.com/office/officeart/2008/layout/LinedList"/>
    <dgm:cxn modelId="{B73841B0-0DE8-48D4-9AD5-094AB61E617C}" type="presParOf" srcId="{7EA228E8-D986-447C-8ECD-FBCCE9B3FD0E}" destId="{D85DAD90-3DB4-4926-AB4E-AEF5F32F88B8}" srcOrd="5" destOrd="0" presId="urn:microsoft.com/office/officeart/2008/layout/LinedList"/>
    <dgm:cxn modelId="{68182C66-E52E-4E42-A360-D4D00B9774CF}" type="presParOf" srcId="{D85DAD90-3DB4-4926-AB4E-AEF5F32F88B8}" destId="{7FC3EA95-44CA-4755-8BD8-1372CF3427C2}" srcOrd="0" destOrd="0" presId="urn:microsoft.com/office/officeart/2008/layout/LinedList"/>
    <dgm:cxn modelId="{B25784FB-2BAC-425D-A0F7-05DCD2BC2410}" type="presParOf" srcId="{D85DAD90-3DB4-4926-AB4E-AEF5F32F88B8}" destId="{9EF270BE-A245-4403-AC4B-F5A9C3065C32}" srcOrd="1" destOrd="0" presId="urn:microsoft.com/office/officeart/2008/layout/LinedList"/>
    <dgm:cxn modelId="{9F979B2D-02B6-4B80-A731-44E19C819B60}" type="presParOf" srcId="{7EA228E8-D986-447C-8ECD-FBCCE9B3FD0E}" destId="{8099B1EA-D573-4553-B8DA-A65AE641D94A}" srcOrd="6" destOrd="0" presId="urn:microsoft.com/office/officeart/2008/layout/LinedList"/>
    <dgm:cxn modelId="{D02A62CB-1514-43B1-889B-42113FA275B9}" type="presParOf" srcId="{7EA228E8-D986-447C-8ECD-FBCCE9B3FD0E}" destId="{0452B0FA-6E61-4117-BC67-945506AE4041}" srcOrd="7" destOrd="0" presId="urn:microsoft.com/office/officeart/2008/layout/LinedList"/>
    <dgm:cxn modelId="{56735E42-EDB3-4EEB-9153-4ADE50E911F9}" type="presParOf" srcId="{0452B0FA-6E61-4117-BC67-945506AE4041}" destId="{9973CDAD-265A-41BE-B850-AA6FB6A3CF7E}" srcOrd="0" destOrd="0" presId="urn:microsoft.com/office/officeart/2008/layout/LinedList"/>
    <dgm:cxn modelId="{5333FF4A-B0CA-4C89-BF1C-65366CCA791B}" type="presParOf" srcId="{0452B0FA-6E61-4117-BC67-945506AE4041}" destId="{D9F3587E-4E19-4899-87DA-25BED94066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FDA25-0020-4306-A596-EE5F4B21E9A7}">
      <dsp:nvSpPr>
        <dsp:cNvPr id="0" name=""/>
        <dsp:cNvSpPr/>
      </dsp:nvSpPr>
      <dsp:spPr>
        <a:xfrm>
          <a:off x="0" y="49701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D9B97-B3B2-41C2-A668-18BD4EC728AC}">
      <dsp:nvSpPr>
        <dsp:cNvPr id="0" name=""/>
        <dsp:cNvSpPr/>
      </dsp:nvSpPr>
      <dsp:spPr>
        <a:xfrm>
          <a:off x="345025" y="39450"/>
          <a:ext cx="4830358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 err="1"/>
            <a:t>Ransomware</a:t>
          </a:r>
          <a:r>
            <a:rPr lang="sk-SK" sz="3100" kern="1200" dirty="0"/>
            <a:t> </a:t>
          </a:r>
          <a:br>
            <a:rPr lang="sk-SK" sz="3100" kern="1200" dirty="0"/>
          </a:br>
          <a:r>
            <a:rPr lang="sk-SK" sz="3100" kern="1200" dirty="0"/>
            <a:t>najväčšia hrozba</a:t>
          </a:r>
        </a:p>
      </dsp:txBody>
      <dsp:txXfrm>
        <a:off x="389697" y="84122"/>
        <a:ext cx="4741014" cy="825776"/>
      </dsp:txXfrm>
    </dsp:sp>
    <dsp:sp modelId="{25F9749E-0BA1-4460-B45D-A79460714EF0}">
      <dsp:nvSpPr>
        <dsp:cNvPr id="0" name=""/>
        <dsp:cNvSpPr/>
      </dsp:nvSpPr>
      <dsp:spPr>
        <a:xfrm>
          <a:off x="0" y="190317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A821-0010-4926-89A8-ACDE7828412D}">
      <dsp:nvSpPr>
        <dsp:cNvPr id="0" name=""/>
        <dsp:cNvSpPr/>
      </dsp:nvSpPr>
      <dsp:spPr>
        <a:xfrm>
          <a:off x="345025" y="1445610"/>
          <a:ext cx="4830358" cy="91512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/>
            <a:t>Väčšina útokov </a:t>
          </a:r>
          <a:br>
            <a:rPr lang="sk-SK" sz="3100" kern="1200" dirty="0"/>
          </a:br>
          <a:r>
            <a:rPr lang="sk-SK" sz="3100" kern="1200" dirty="0"/>
            <a:t>cez netechnickú cestu</a:t>
          </a:r>
        </a:p>
      </dsp:txBody>
      <dsp:txXfrm>
        <a:off x="389697" y="1490282"/>
        <a:ext cx="4741014" cy="825776"/>
      </dsp:txXfrm>
    </dsp:sp>
    <dsp:sp modelId="{43C1491D-BE4E-485E-B986-F0E9290AF2CD}">
      <dsp:nvSpPr>
        <dsp:cNvPr id="0" name=""/>
        <dsp:cNvSpPr/>
      </dsp:nvSpPr>
      <dsp:spPr>
        <a:xfrm>
          <a:off x="0" y="330933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9FF0B-BDA0-44B0-BE6E-9825DDFF0831}">
      <dsp:nvSpPr>
        <dsp:cNvPr id="0" name=""/>
        <dsp:cNvSpPr/>
      </dsp:nvSpPr>
      <dsp:spPr>
        <a:xfrm>
          <a:off x="345025" y="2851770"/>
          <a:ext cx="4830358" cy="91512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/>
            <a:t>Obrana je </a:t>
          </a:r>
          <a:br>
            <a:rPr lang="sk-SK" sz="3100" kern="1200" dirty="0"/>
          </a:br>
          <a:r>
            <a:rPr lang="sk-SK" sz="3100" kern="1200" dirty="0"/>
            <a:t>naozaj problém</a:t>
          </a:r>
        </a:p>
      </dsp:txBody>
      <dsp:txXfrm>
        <a:off x="389697" y="2896442"/>
        <a:ext cx="4741014" cy="825776"/>
      </dsp:txXfrm>
    </dsp:sp>
    <dsp:sp modelId="{94DA2C3A-A8B0-4D95-977A-575A30C7466E}">
      <dsp:nvSpPr>
        <dsp:cNvPr id="0" name=""/>
        <dsp:cNvSpPr/>
      </dsp:nvSpPr>
      <dsp:spPr>
        <a:xfrm>
          <a:off x="0" y="4715490"/>
          <a:ext cx="6900512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079BF-F0C3-4A1E-B321-650AE8069316}">
      <dsp:nvSpPr>
        <dsp:cNvPr id="0" name=""/>
        <dsp:cNvSpPr/>
      </dsp:nvSpPr>
      <dsp:spPr>
        <a:xfrm>
          <a:off x="345025" y="4257930"/>
          <a:ext cx="4830358" cy="9151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100" kern="1200" dirty="0"/>
            <a:t>Bezpečnostní špecialisti </a:t>
          </a:r>
          <a:br>
            <a:rPr lang="sk-SK" sz="3100" kern="1200" dirty="0"/>
          </a:br>
          <a:r>
            <a:rPr lang="sk-SK" sz="3100" kern="1200" dirty="0"/>
            <a:t>nie sú zárukou</a:t>
          </a:r>
        </a:p>
      </dsp:txBody>
      <dsp:txXfrm>
        <a:off x="389697" y="4302602"/>
        <a:ext cx="4741014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F74F0-2D42-4E23-A9E2-BBBAA5C99B69}">
      <dsp:nvSpPr>
        <dsp:cNvPr id="0" name=""/>
        <dsp:cNvSpPr/>
      </dsp:nvSpPr>
      <dsp:spPr>
        <a:xfrm>
          <a:off x="0" y="46093"/>
          <a:ext cx="6245265" cy="174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400" kern="1200" dirty="0"/>
            <a:t>zálohy máte v bezpečí?</a:t>
          </a:r>
          <a:endParaRPr lang="en-US" sz="4400" kern="1200" dirty="0"/>
        </a:p>
      </dsp:txBody>
      <dsp:txXfrm>
        <a:off x="85326" y="131419"/>
        <a:ext cx="6074613" cy="1577254"/>
      </dsp:txXfrm>
    </dsp:sp>
    <dsp:sp modelId="{BCADB1FD-528C-43CF-9F84-EFC342364330}">
      <dsp:nvSpPr>
        <dsp:cNvPr id="0" name=""/>
        <dsp:cNvSpPr/>
      </dsp:nvSpPr>
      <dsp:spPr>
        <a:xfrm>
          <a:off x="0" y="1920720"/>
          <a:ext cx="6245265" cy="1747906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400" kern="1200" dirty="0"/>
            <a:t>ste schopní obnoviť produkciu po útoku?</a:t>
          </a:r>
          <a:endParaRPr lang="en-US" sz="4400" kern="1200" dirty="0"/>
        </a:p>
      </dsp:txBody>
      <dsp:txXfrm>
        <a:off x="85326" y="2006046"/>
        <a:ext cx="6074613" cy="1577254"/>
      </dsp:txXfrm>
    </dsp:sp>
    <dsp:sp modelId="{81EFD007-301A-48D0-B9E7-AFF4323A8915}">
      <dsp:nvSpPr>
        <dsp:cNvPr id="0" name=""/>
        <dsp:cNvSpPr/>
      </dsp:nvSpPr>
      <dsp:spPr>
        <a:xfrm>
          <a:off x="0" y="3795346"/>
          <a:ext cx="6245265" cy="174790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4400" kern="1200" dirty="0"/>
            <a:t>viete koľko obnova produkcie bude trvať?</a:t>
          </a:r>
          <a:endParaRPr lang="en-US" sz="4400" kern="1200" dirty="0"/>
        </a:p>
      </dsp:txBody>
      <dsp:txXfrm>
        <a:off x="85326" y="3880672"/>
        <a:ext cx="6074613" cy="1577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41D3F-470E-48FD-99FA-89924C1A8996}">
      <dsp:nvSpPr>
        <dsp:cNvPr id="0" name=""/>
        <dsp:cNvSpPr/>
      </dsp:nvSpPr>
      <dsp:spPr>
        <a:xfrm>
          <a:off x="2349811" y="51"/>
          <a:ext cx="1975457" cy="1254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550C0-6EEC-4BC9-8732-206EAA655F40}">
      <dsp:nvSpPr>
        <dsp:cNvPr id="0" name=""/>
        <dsp:cNvSpPr/>
      </dsp:nvSpPr>
      <dsp:spPr>
        <a:xfrm>
          <a:off x="2569306" y="208572"/>
          <a:ext cx="1975457" cy="125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Obmedziť prístup k správe infraštruktúry</a:t>
          </a:r>
          <a:endParaRPr lang="en-US" sz="2100" kern="1200" dirty="0"/>
        </a:p>
      </dsp:txBody>
      <dsp:txXfrm>
        <a:off x="2606047" y="245313"/>
        <a:ext cx="1901975" cy="1180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41D3F-470E-48FD-99FA-89924C1A8996}">
      <dsp:nvSpPr>
        <dsp:cNvPr id="0" name=""/>
        <dsp:cNvSpPr/>
      </dsp:nvSpPr>
      <dsp:spPr>
        <a:xfrm>
          <a:off x="2349811" y="51"/>
          <a:ext cx="1975457" cy="1254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550C0-6EEC-4BC9-8732-206EAA655F40}">
      <dsp:nvSpPr>
        <dsp:cNvPr id="0" name=""/>
        <dsp:cNvSpPr/>
      </dsp:nvSpPr>
      <dsp:spPr>
        <a:xfrm>
          <a:off x="2569306" y="208572"/>
          <a:ext cx="1975457" cy="125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2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Skryť komunikáciu na zálohovanie</a:t>
          </a:r>
          <a:endParaRPr lang="en-US" sz="2200" kern="1200" dirty="0"/>
        </a:p>
      </dsp:txBody>
      <dsp:txXfrm>
        <a:off x="2606047" y="245313"/>
        <a:ext cx="1901975" cy="11809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41D3F-470E-48FD-99FA-89924C1A8996}">
      <dsp:nvSpPr>
        <dsp:cNvPr id="0" name=""/>
        <dsp:cNvSpPr/>
      </dsp:nvSpPr>
      <dsp:spPr>
        <a:xfrm>
          <a:off x="2349811" y="51"/>
          <a:ext cx="1975457" cy="1254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550C0-6EEC-4BC9-8732-206EAA655F40}">
      <dsp:nvSpPr>
        <dsp:cNvPr id="0" name=""/>
        <dsp:cNvSpPr/>
      </dsp:nvSpPr>
      <dsp:spPr>
        <a:xfrm>
          <a:off x="2569306" y="208572"/>
          <a:ext cx="1975457" cy="125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Skryť prístup k riadeniu zálohovacieho reťazca</a:t>
          </a:r>
          <a:endParaRPr lang="en-US" sz="1800" kern="1200" dirty="0"/>
        </a:p>
      </dsp:txBody>
      <dsp:txXfrm>
        <a:off x="2606047" y="245313"/>
        <a:ext cx="1901975" cy="11809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41D3F-470E-48FD-99FA-89924C1A8996}">
      <dsp:nvSpPr>
        <dsp:cNvPr id="0" name=""/>
        <dsp:cNvSpPr/>
      </dsp:nvSpPr>
      <dsp:spPr>
        <a:xfrm>
          <a:off x="2349811" y="51"/>
          <a:ext cx="1975457" cy="1254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550C0-6EEC-4BC9-8732-206EAA655F40}">
      <dsp:nvSpPr>
        <dsp:cNvPr id="0" name=""/>
        <dsp:cNvSpPr/>
      </dsp:nvSpPr>
      <dsp:spPr>
        <a:xfrm>
          <a:off x="2569306" y="208572"/>
          <a:ext cx="1975457" cy="125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300" kern="1200" dirty="0"/>
            <a:t>Schovať celú zálohovaciu infraštruktúru</a:t>
          </a:r>
          <a:endParaRPr lang="en-US" sz="2300" kern="1200" dirty="0"/>
        </a:p>
      </dsp:txBody>
      <dsp:txXfrm>
        <a:off x="2606047" y="245313"/>
        <a:ext cx="1901975" cy="11809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2EC92-3B99-4992-9886-88EB64FDC074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F5C18-CC09-4148-AFA3-BA834EA04532}">
      <dsp:nvSpPr>
        <dsp:cNvPr id="0" name=""/>
        <dsp:cNvSpPr/>
      </dsp:nvSpPr>
      <dsp:spPr>
        <a:xfrm>
          <a:off x="0" y="0"/>
          <a:ext cx="10515600" cy="46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robustné riešenie</a:t>
          </a:r>
          <a:endParaRPr lang="en-US" sz="2100" kern="1200" dirty="0"/>
        </a:p>
      </dsp:txBody>
      <dsp:txXfrm>
        <a:off x="0" y="0"/>
        <a:ext cx="10515600" cy="460634"/>
      </dsp:txXfrm>
    </dsp:sp>
    <dsp:sp modelId="{0DDCE55C-5AC9-4E30-9317-A6B0684B2628}">
      <dsp:nvSpPr>
        <dsp:cNvPr id="0" name=""/>
        <dsp:cNvSpPr/>
      </dsp:nvSpPr>
      <dsp:spPr>
        <a:xfrm>
          <a:off x="0" y="46063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6E4CB-F86F-4A7D-A1B3-649832DA5AC8}">
      <dsp:nvSpPr>
        <dsp:cNvPr id="0" name=""/>
        <dsp:cNvSpPr/>
      </dsp:nvSpPr>
      <dsp:spPr>
        <a:xfrm>
          <a:off x="0" y="460634"/>
          <a:ext cx="10515600" cy="46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vysoká odolnosť proti útokom</a:t>
          </a:r>
          <a:endParaRPr lang="en-US" sz="2100" kern="1200"/>
        </a:p>
      </dsp:txBody>
      <dsp:txXfrm>
        <a:off x="0" y="460634"/>
        <a:ext cx="10515600" cy="460634"/>
      </dsp:txXfrm>
    </dsp:sp>
    <dsp:sp modelId="{EAE01FB8-1FEE-4B3E-8A7E-B987AD062379}">
      <dsp:nvSpPr>
        <dsp:cNvPr id="0" name=""/>
        <dsp:cNvSpPr/>
      </dsp:nvSpPr>
      <dsp:spPr>
        <a:xfrm>
          <a:off x="0" y="9212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3EA95-44CA-4755-8BD8-1372CF3427C2}">
      <dsp:nvSpPr>
        <dsp:cNvPr id="0" name=""/>
        <dsp:cNvSpPr/>
      </dsp:nvSpPr>
      <dsp:spPr>
        <a:xfrm>
          <a:off x="0" y="921268"/>
          <a:ext cx="10515600" cy="46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nezaťažuje produkčnú infraštruktúru</a:t>
          </a:r>
          <a:endParaRPr lang="en-US" sz="2100" kern="1200"/>
        </a:p>
      </dsp:txBody>
      <dsp:txXfrm>
        <a:off x="0" y="921268"/>
        <a:ext cx="10515600" cy="460634"/>
      </dsp:txXfrm>
    </dsp:sp>
    <dsp:sp modelId="{8099B1EA-D573-4553-B8DA-A65AE641D94A}">
      <dsp:nvSpPr>
        <dsp:cNvPr id="0" name=""/>
        <dsp:cNvSpPr/>
      </dsp:nvSpPr>
      <dsp:spPr>
        <a:xfrm>
          <a:off x="0" y="13819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3CDAD-265A-41BE-B850-AA6FB6A3CF7E}">
      <dsp:nvSpPr>
        <dsp:cNvPr id="0" name=""/>
        <dsp:cNvSpPr/>
      </dsp:nvSpPr>
      <dsp:spPr>
        <a:xfrm>
          <a:off x="0" y="1381902"/>
          <a:ext cx="10515600" cy="460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/>
            <a:t>dobrá škálovateľnosť</a:t>
          </a:r>
          <a:endParaRPr lang="en-US" sz="2100" kern="1200"/>
        </a:p>
      </dsp:txBody>
      <dsp:txXfrm>
        <a:off x="0" y="1381902"/>
        <a:ext cx="10515600" cy="460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E7140-4677-4D82-8356-41576529D9F6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C416B-0FE3-4B30-BAC9-85FE35B3460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181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cap="small" baseline="0" dirty="0">
                <a:latin typeface="Arial" panose="020B0604020202020204" pitchFamily="34" charset="0"/>
                <a:cs typeface="Arial" panose="020B0604020202020204" pitchFamily="34" charset="0"/>
              </a:rPr>
              <a:t>- platí sa iba za miesto, ktoré je použité</a:t>
            </a:r>
          </a:p>
          <a:p>
            <a:r>
              <a:rPr lang="sk-SK" dirty="0"/>
              <a:t>- </a:t>
            </a:r>
            <a:r>
              <a:rPr lang="sk-SK" cap="small" baseline="0" dirty="0"/>
              <a:t>v cloude je neobmedzená kapacita</a:t>
            </a:r>
          </a:p>
          <a:p>
            <a:r>
              <a:rPr lang="sk-SK" cap="small" baseline="0" dirty="0"/>
              <a:t>- odolnosť voči výpadku hardware, elektriky, internetu</a:t>
            </a:r>
          </a:p>
          <a:p>
            <a:r>
              <a:rPr lang="sk-SK" cap="small" baseline="0" dirty="0"/>
              <a:t>- o </a:t>
            </a:r>
            <a:r>
              <a:rPr lang="sk-SK" cap="small" baseline="0" dirty="0" err="1"/>
              <a:t>cloud</a:t>
            </a:r>
            <a:r>
              <a:rPr lang="sk-SK" cap="small" baseline="0" dirty="0"/>
              <a:t> sa stará tým odborníkov, šifrovanie záloh, zamknutie záloh na určitú dobu</a:t>
            </a:r>
          </a:p>
          <a:p>
            <a:r>
              <a:rPr lang="sk-SK" cap="small" baseline="0" dirty="0"/>
              <a:t>- vo </a:t>
            </a:r>
            <a:r>
              <a:rPr lang="sk-SK" cap="small" baseline="0" dirty="0" err="1"/>
              <a:t>veeam</a:t>
            </a:r>
            <a:r>
              <a:rPr lang="sk-SK" cap="small" baseline="0" dirty="0"/>
              <a:t> backup je vidno všetky zálohy a jednoducho sa dá urobiť obnova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E82BE-6261-4793-8C79-20928694CD23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0513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C416B-0FE3-4B30-BAC9-85FE35B34603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765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C416B-0FE3-4B30-BAC9-85FE35B34603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314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C416B-0FE3-4B30-BAC9-85FE35B34603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45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80223F-ED9B-2B66-557A-A75B0410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BAEA2F-94B6-4E0B-029E-774106F721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AD54BB-A235-0AFF-7023-B90ECBD74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29F2894-9ED4-0E0D-C3EB-F2A88C60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DE460F0-F85C-E694-0BE0-DC541FAE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686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B0F157-BF5B-2559-FCD1-EF9C7D55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A886355-064E-1FBA-F38E-71CCAB961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19D26CD-0F5D-4C7C-7504-BD96DB0E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982962B-DA89-1E36-9F22-2878E40C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F5E8B2D-E714-2804-74EA-86070F34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567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297D5EEC-4AFF-A99E-61A9-E2A3A13B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4F7B625-744D-9DC2-7E22-F236D9406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6903209-25BA-1F83-5E28-C04EA904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C0D09DE-01BB-6A9F-2617-059F77D6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E09E19C-1803-D99C-761A-DC00E5B3E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7961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4B23D3-F1B5-3BF5-33E8-FD3FBD467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98CB9A0-70FA-DFCD-1FF2-67052B738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ADC87FE-A9AC-030D-C7D4-E8FAAC1E0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F3C0BE9-630C-D68F-454C-CB6771209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F40CDD-327B-3F1D-E6D2-2499DF49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742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372E8-3F8B-4B9E-187B-F834299BD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0F3EB6-5613-BFA9-4C45-DCC077F0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1058556-77B2-78D5-6B57-FC133EB1C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EF409A4-0741-0B75-523D-364B4593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EC19E59-6F6B-B2D9-DDEB-46FF0033D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409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2892F-594C-6B7C-EC8E-8642E19F7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BC42D2-B229-6047-BF27-8FE369EA5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9D31965-8670-6BF0-FC55-7D04D67C2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9D4ABA4-5D34-8F85-5E8D-BCDC24D2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17232A6-6CD9-542C-8CC6-4E247497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E7125FA-C1F4-B804-3491-24BF25BB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94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93A6B-13F7-79A7-CB84-36CE1D474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AF94D5-1C9B-CDC0-BF9B-CEDCA8371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8624BEE-D2A7-ACA8-9AA5-7BADF1701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72C715-13DC-A312-C8BF-D1FF6297E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445A333A-CAC0-A937-9716-BF79036C01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1986BB64-A6C4-8864-3CD8-3A3B9AA7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A362AB9-65F2-59B2-2C73-5BA678EC4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09060BE2-E952-D7C1-6C4D-C4E22861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658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BBF6D6-6192-F043-2F42-8DFE320F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B7605A9D-39A1-9951-61F9-E08951641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152C76E-C474-D4A5-3439-538F44E82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73D2F91-796E-9B25-2188-559181A6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79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CF6920B-2062-B28F-1405-D16A34D9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4FDC1C8B-FFF7-555C-4417-27D6A3E9E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57D94D1-7CCE-3AD0-BE1D-A8DCF33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593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DE988-5D81-79A9-8C4F-57F9F7E6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A9F4B1-4B20-A846-94FB-40ACB63D6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D49F3A-33E9-7D54-0FF1-53F4288B3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AC604E-1021-46E3-89D5-5C190D04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0E90673-9C59-13D0-7735-A21F455D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FE35382D-CA65-D97B-2974-00CDE3A6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888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16A08-5868-000D-EB5D-CB2D7218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835792A-8C42-FE1F-105F-4BE4C1343D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C267D67-2940-88C7-0999-81A3652BD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48FBE31-ABA5-FBDF-7FBC-362F36E1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0FB86FAE-19E4-C564-930D-5B4C89AB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8F6A7C0-914A-BF39-DC1E-6B451CAE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066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4C9F9FA-2D9F-2721-697C-44B9E89E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B5DFB9-04A9-5ACF-3CC5-E48A8C785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76D3B3A-FB27-18C5-28C5-6CACABA6B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3B789-D746-4C76-9F54-8FDC2FDF9CA9}" type="datetimeFigureOut">
              <a:rPr lang="sk-SK" smtClean="0"/>
              <a:t>17. 4. 2023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2773172-C3D0-86F9-0D7B-1EEED4D6C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1537C84-0FB4-1F00-2DA5-92F42024D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E48A-D05E-4D2E-878F-9C12D8FDBC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38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3C247-559F-9243-3E3C-5709D1A06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133" y="3708401"/>
            <a:ext cx="11396134" cy="959116"/>
          </a:xfrm>
        </p:spPr>
        <p:txBody>
          <a:bodyPr>
            <a:noAutofit/>
          </a:bodyPr>
          <a:lstStyle/>
          <a:p>
            <a:r>
              <a:rPr lang="sk-SK" sz="5400" dirty="0" err="1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CDP</a:t>
            </a:r>
            <a:r>
              <a:rPr lang="sk-SK" sz="5400" dirty="0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sk-SK" sz="5400" dirty="0" err="1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BackEnd</a:t>
            </a:r>
            <a:r>
              <a:rPr lang="sk-SK" sz="5400" dirty="0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sk-SK" sz="5400" dirty="0" err="1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Defense</a:t>
            </a:r>
            <a:r>
              <a:rPr lang="sk-SK" sz="5400" dirty="0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Solutions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1CF4A3-94CD-82FF-324B-A52245C59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3333" y="5714472"/>
            <a:ext cx="1769533" cy="394780"/>
          </a:xfrm>
        </p:spPr>
        <p:txBody>
          <a:bodyPr>
            <a:normAutofit/>
          </a:bodyPr>
          <a:lstStyle/>
          <a:p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18. marec 2023</a:t>
            </a:r>
          </a:p>
        </p:txBody>
      </p:sp>
    </p:spTree>
    <p:extLst>
      <p:ext uri="{BB962C8B-B14F-4D97-AF65-F5344CB8AC3E}">
        <p14:creationId xmlns:p14="http://schemas.microsoft.com/office/powerpoint/2010/main" val="339318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F3C4A7-08C2-C136-41F3-6CD83B285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01" y="4024837"/>
            <a:ext cx="5426764" cy="2482744"/>
          </a:xfrm>
          <a:prstGeom prst="rect">
            <a:avLst/>
          </a:prstGeom>
        </p:spPr>
      </p:pic>
      <p:pic>
        <p:nvPicPr>
          <p:cNvPr id="4" name="Picture 4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575410B8-19A9-CA9F-811C-94EA260BE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01" y="1200335"/>
            <a:ext cx="5426764" cy="854715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E6D19A1-7065-F1BE-E88B-87D82A5A2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698407"/>
            <a:ext cx="5426764" cy="531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62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EA041448-247F-48A4-DE37-D198806E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335" y="914400"/>
            <a:ext cx="9375130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2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52">
            <a:extLst>
              <a:ext uri="{FF2B5EF4-FFF2-40B4-BE49-F238E27FC236}">
                <a16:creationId xmlns:a16="http://schemas.microsoft.com/office/drawing/2014/main" id="{50A3C1AB-1153-42D2-8378-34B849C1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C0FCF1-9E43-4C28-B0EB-96EAD978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Hidden Backup | Ján Tima, CDP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47A5C11B-F14B-6C44-4D84-EF90E2F434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3" b="4226"/>
          <a:stretch/>
        </p:blipFill>
        <p:spPr>
          <a:xfrm>
            <a:off x="506987" y="299258"/>
            <a:ext cx="11178027" cy="409457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AB31EAA8-9DEE-EF15-DB71-A493128862AD}"/>
              </a:ext>
            </a:extLst>
          </p:cNvPr>
          <p:cNvSpPr txBox="1"/>
          <p:nvPr/>
        </p:nvSpPr>
        <p:spPr>
          <a:xfrm>
            <a:off x="3898899" y="5740400"/>
            <a:ext cx="43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CDP</a:t>
            </a:r>
            <a:r>
              <a:rPr lang="sk-SK" sz="1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BackEnd</a:t>
            </a:r>
            <a:r>
              <a:rPr lang="sk-SK" sz="1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Defense</a:t>
            </a:r>
            <a:r>
              <a:rPr lang="sk-SK" sz="1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Solutions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676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3F138222-D274-4866-96E7-C3B1D6DA8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Arc 116">
            <a:extLst>
              <a:ext uri="{FF2B5EF4-FFF2-40B4-BE49-F238E27FC236}">
                <a16:creationId xmlns:a16="http://schemas.microsoft.com/office/drawing/2014/main" id="{5888E255-D20B-4F26-B9DA-3DF036797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8CEDF2-AAEB-B669-2288-22981272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2" y="1122363"/>
            <a:ext cx="508763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Rizika útokov 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 zálohy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2AD46D6-02D6-45B3-921C-F4033826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2790" y="5367348"/>
            <a:ext cx="616353" cy="5996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" name="Graphic 111" descr="Výstraha">
            <a:extLst>
              <a:ext uri="{FF2B5EF4-FFF2-40B4-BE49-F238E27FC236}">
                <a16:creationId xmlns:a16="http://schemas.microsoft.com/office/drawing/2014/main" id="{1055F31C-5E14-6501-78EA-6DB8F8699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2678" y="895604"/>
            <a:ext cx="5051479" cy="5051479"/>
          </a:xfrm>
          <a:custGeom>
            <a:avLst/>
            <a:gdLst/>
            <a:ahLst/>
            <a:cxnLst/>
            <a:rect l="l" t="t" r="r" b="b"/>
            <a:pathLst>
              <a:path w="5051479" h="5503900">
                <a:moveTo>
                  <a:pt x="151948" y="0"/>
                </a:moveTo>
                <a:lnTo>
                  <a:pt x="4899531" y="0"/>
                </a:lnTo>
                <a:cubicBezTo>
                  <a:pt x="4983450" y="0"/>
                  <a:pt x="5051479" y="68029"/>
                  <a:pt x="5051479" y="151948"/>
                </a:cubicBezTo>
                <a:lnTo>
                  <a:pt x="5051479" y="5351952"/>
                </a:lnTo>
                <a:cubicBezTo>
                  <a:pt x="5051479" y="5435871"/>
                  <a:pt x="4983450" y="5503900"/>
                  <a:pt x="4899531" y="5503900"/>
                </a:cubicBezTo>
                <a:lnTo>
                  <a:pt x="151948" y="5503900"/>
                </a:lnTo>
                <a:cubicBezTo>
                  <a:pt x="68029" y="5503900"/>
                  <a:pt x="0" y="5435871"/>
                  <a:pt x="0" y="5351952"/>
                </a:cubicBezTo>
                <a:lnTo>
                  <a:pt x="0" y="151948"/>
                </a:lnTo>
                <a:cubicBezTo>
                  <a:pt x="0" y="68029"/>
                  <a:pt x="68029" y="0"/>
                  <a:pt x="15194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137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918147-BFC8-268A-FE8D-A7BD57A8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Zálohovací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reťazec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0" descr="Diagram&#10;&#10;Description automatically generated">
            <a:extLst>
              <a:ext uri="{FF2B5EF4-FFF2-40B4-BE49-F238E27FC236}">
                <a16:creationId xmlns:a16="http://schemas.microsoft.com/office/drawing/2014/main" id="{E218C763-73EA-D7D5-0F4B-D44F8F11C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927606"/>
            <a:ext cx="6780700" cy="30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0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80DAC6-843A-F703-9358-CE11A40A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íska</a:t>
            </a:r>
            <a:r>
              <a:rPr lang="sk-SK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nie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prístup</a:t>
            </a:r>
            <a:r>
              <a:rPr lang="sk-SK" sz="2800" dirty="0">
                <a:solidFill>
                  <a:srgbClr val="FFFFFF"/>
                </a:solidFill>
              </a:rPr>
              <a:t>u</a:t>
            </a:r>
            <a:r>
              <a:rPr lang="sk-SK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 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zálohovaciemu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reťazcu</a:t>
            </a: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10" descr="Diagram&#10;&#10;Description automatically generated">
            <a:extLst>
              <a:ext uri="{FF2B5EF4-FFF2-40B4-BE49-F238E27FC236}">
                <a16:creationId xmlns:a16="http://schemas.microsoft.com/office/drawing/2014/main" id="{44007CD5-929A-E864-150A-9937E6433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927606"/>
            <a:ext cx="6780700" cy="3000459"/>
          </a:xfrm>
          <a:prstGeom prst="rect">
            <a:avLst/>
          </a:prstGeom>
        </p:spPr>
      </p:pic>
      <p:pic>
        <p:nvPicPr>
          <p:cNvPr id="10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F5FB51B-4D99-D430-C362-55BD3CC21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68" y="3877685"/>
            <a:ext cx="656595" cy="656595"/>
          </a:xfrm>
          <a:prstGeom prst="rect">
            <a:avLst/>
          </a:prstGeom>
          <a:effectLst>
            <a:outerShdw sx="1000" sy="1000" algn="ctr" rotWithShape="0">
              <a:schemeClr val="bg1">
                <a:alpha val="0"/>
              </a:schemeClr>
            </a:outerShdw>
            <a:reflection endPos="0" dist="50800" dir="5400000" sy="-100000" algn="bl" rotWithShape="0"/>
          </a:effectLst>
        </p:spPr>
      </p:pic>
      <p:pic>
        <p:nvPicPr>
          <p:cNvPr id="11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68239CE-C35C-82F9-E02C-965C5FBB7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64" y="3877686"/>
            <a:ext cx="656594" cy="656594"/>
          </a:xfrm>
          <a:prstGeom prst="rect">
            <a:avLst/>
          </a:prstGeom>
          <a:effectLst>
            <a:outerShdw sx="1000" sy="1000" algn="ctr" rotWithShape="0">
              <a:schemeClr val="bg1">
                <a:alpha val="0"/>
              </a:schemeClr>
            </a:outerShdw>
            <a:reflection endPos="0" dist="50800" dir="5400000" sy="-100000" algn="bl" rotWithShape="0"/>
          </a:effectLst>
        </p:spPr>
      </p:pic>
      <p:pic>
        <p:nvPicPr>
          <p:cNvPr id="1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1A7E470-AE4A-F425-D1FA-3713B82FA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24" y="2677076"/>
            <a:ext cx="687040" cy="687040"/>
          </a:xfrm>
          <a:prstGeom prst="rect">
            <a:avLst/>
          </a:prstGeom>
          <a:effectLst>
            <a:outerShdw sx="1000" sy="1000" algn="ctr" rotWithShape="0">
              <a:schemeClr val="bg1">
                <a:alpha val="0"/>
              </a:schemeClr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7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918147-BFC8-268A-FE8D-A7BD57A8A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Z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íska</a:t>
            </a:r>
            <a:r>
              <a:rPr lang="sk-SK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nie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prístup</a:t>
            </a:r>
            <a:r>
              <a:rPr lang="sk-SK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u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k 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úložisku</a:t>
            </a:r>
            <a:r>
              <a:rPr lang="sk-SK" sz="3600" dirty="0">
                <a:solidFill>
                  <a:srgbClr val="FFFFFF"/>
                </a:solidFill>
              </a:rPr>
              <a:t> záloh</a:t>
            </a:r>
            <a:endParaRPr lang="en-US" sz="3600" kern="1200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4" name="Picture 10" descr="Diagram&#10;&#10;Description automatically generated">
            <a:extLst>
              <a:ext uri="{FF2B5EF4-FFF2-40B4-BE49-F238E27FC236}">
                <a16:creationId xmlns:a16="http://schemas.microsoft.com/office/drawing/2014/main" id="{E218C763-73EA-D7D5-0F4B-D44F8F11CD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927606"/>
            <a:ext cx="6780700" cy="3000459"/>
          </a:xfrm>
          <a:prstGeom prst="rect">
            <a:avLst/>
          </a:prstGeom>
        </p:spPr>
      </p:pic>
      <p:pic>
        <p:nvPicPr>
          <p:cNvPr id="6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0D8F8F3C-7DF9-D762-298A-3D925CD05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78" y="3893606"/>
            <a:ext cx="719223" cy="719223"/>
          </a:xfrm>
          <a:prstGeom prst="rect">
            <a:avLst/>
          </a:prstGeom>
          <a:effectLst>
            <a:outerShdw sx="1000" sy="1000" algn="ctr" rotWithShape="0">
              <a:schemeClr val="bg1">
                <a:alpha val="0"/>
              </a:schemeClr>
            </a:outerShdw>
            <a:reflection endPos="0" dist="50800" dir="5400000" sy="-100000" algn="bl" rotWithShape="0"/>
          </a:effectLst>
        </p:spPr>
      </p:pic>
      <p:pic>
        <p:nvPicPr>
          <p:cNvPr id="7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B955231-ECB0-01AD-04E3-BFFB21106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966" y="1677593"/>
            <a:ext cx="719223" cy="719223"/>
          </a:xfrm>
          <a:prstGeom prst="rect">
            <a:avLst/>
          </a:prstGeom>
          <a:effectLst>
            <a:outerShdw sx="1000" sy="1000" algn="ctr" rotWithShape="0">
              <a:schemeClr val="bg1">
                <a:alpha val="0"/>
              </a:schemeClr>
            </a:outerShdw>
            <a:reflection endPos="0" dist="50800" dir="5400000" sy="-100000" algn="bl" rotWithShape="0"/>
          </a:effectLst>
        </p:spPr>
      </p:pic>
      <p:pic>
        <p:nvPicPr>
          <p:cNvPr id="8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B147F3D-5AD6-E38E-3F3A-E66CCBD11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578" y="2808083"/>
            <a:ext cx="719223" cy="719223"/>
          </a:xfrm>
          <a:prstGeom prst="rect">
            <a:avLst/>
          </a:prstGeom>
          <a:effectLst>
            <a:outerShdw sx="1000" sy="1000" algn="ctr" rotWithShape="0">
              <a:schemeClr val="bg1">
                <a:alpha val="0"/>
              </a:schemeClr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035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293D08-7A7C-1F67-7959-29727AD9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Ako</a:t>
            </a: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sk-SK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zálohovať</a:t>
            </a:r>
            <a:r>
              <a:rPr lang="en-US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br>
              <a:rPr lang="sk-SK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bezpečnejšie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759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1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23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7DE193-D2B7-9DC7-F614-FC7F24D7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210" y="1477736"/>
            <a:ext cx="9323589" cy="4699227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sk-SK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Komponenty zálohovania nepridáva</a:t>
            </a:r>
            <a:r>
              <a:rPr lang="sk-SK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ť</a:t>
            </a:r>
            <a:r>
              <a:rPr lang="sk-SK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 AD</a:t>
            </a:r>
            <a:endParaRPr lang="sk-S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Používať lokálne účty</a:t>
            </a:r>
            <a:r>
              <a:rPr lang="en-US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so </a:t>
            </a:r>
            <a:r>
              <a:rPr lang="sk-SK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silný</a:t>
            </a:r>
            <a:r>
              <a:rPr lang="en-US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 </a:t>
            </a:r>
            <a:r>
              <a:rPr lang="sk-SK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heslami</a:t>
            </a:r>
            <a:endParaRPr lang="sk-S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Na správu používať dedikované PC</a:t>
            </a:r>
          </a:p>
          <a:p>
            <a:pPr>
              <a:spcAft>
                <a:spcPts val="800"/>
              </a:spcAft>
            </a:pPr>
            <a:r>
              <a:rPr lang="sk-SK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sk-SK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Nedovoliť zapamätanie hesiel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použitých počítačoch</a:t>
            </a:r>
          </a:p>
          <a:p>
            <a:pPr>
              <a:spcAft>
                <a:spcPts val="800"/>
              </a:spcAft>
            </a:pPr>
            <a:r>
              <a:rPr lang="sk-SK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Úložisko mať na oddelenom systéme</a:t>
            </a:r>
          </a:p>
          <a:p>
            <a:pPr>
              <a:spcAft>
                <a:spcPts val="800"/>
              </a:spcAft>
            </a:pPr>
            <a:r>
              <a:rPr lang="sk-SK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sk-SK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Schovať zálohy a cesty k ním</a:t>
            </a:r>
            <a:r>
              <a:rPr lang="sk-SK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800"/>
              </a:spcAft>
            </a:pPr>
            <a:endParaRPr lang="sk-SK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9697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3F6686-3F88-1995-1041-75C737E7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sk-SK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Ako </a:t>
            </a:r>
            <a:br>
              <a:rPr lang="sk-SK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sk-SK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</a:t>
            </a:r>
            <a:r>
              <a:rPr lang="sk-SK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ániť</a:t>
            </a: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záloh</a:t>
            </a:r>
            <a:r>
              <a:rPr lang="sk-SK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3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F0A6AE-64D5-01A6-D22B-7B17DBB32804}"/>
              </a:ext>
            </a:extLst>
          </p:cNvPr>
          <p:cNvGraphicFramePr/>
          <p:nvPr/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lokTextu 2">
            <a:extLst>
              <a:ext uri="{FF2B5EF4-FFF2-40B4-BE49-F238E27FC236}">
                <a16:creationId xmlns:a16="http://schemas.microsoft.com/office/drawing/2014/main" id="{21F27D60-3998-0904-A4CB-6CE86F01864B}"/>
              </a:ext>
            </a:extLst>
          </p:cNvPr>
          <p:cNvSpPr txBox="1"/>
          <p:nvPr/>
        </p:nvSpPr>
        <p:spPr>
          <a:xfrm rot="18965021">
            <a:off x="526231" y="3031754"/>
            <a:ext cx="3799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Konštatujeme ...</a:t>
            </a: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092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Diagram&#10;&#10;Description automatically generated">
            <a:extLst>
              <a:ext uri="{FF2B5EF4-FFF2-40B4-BE49-F238E27FC236}">
                <a16:creationId xmlns:a16="http://schemas.microsoft.com/office/drawing/2014/main" id="{00AA3891-2957-48BA-A0D0-D50175181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42" y="2290936"/>
            <a:ext cx="8654323" cy="3959352"/>
          </a:xfrm>
          <a:prstGeom prst="rect">
            <a:avLst/>
          </a:prstGeom>
        </p:spPr>
      </p:pic>
      <p:graphicFrame>
        <p:nvGraphicFramePr>
          <p:cNvPr id="11" name="Zástupný text 3">
            <a:extLst>
              <a:ext uri="{FF2B5EF4-FFF2-40B4-BE49-F238E27FC236}">
                <a16:creationId xmlns:a16="http://schemas.microsoft.com/office/drawing/2014/main" id="{270E383B-7B82-F1D5-55F0-EEF3E6A11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776997"/>
              </p:ext>
            </p:extLst>
          </p:nvPr>
        </p:nvGraphicFramePr>
        <p:xfrm>
          <a:off x="4654295" y="502920"/>
          <a:ext cx="6894576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C:\Users\tima\Downloads\fw.png">
            <a:extLst>
              <a:ext uri="{FF2B5EF4-FFF2-40B4-BE49-F238E27FC236}">
                <a16:creationId xmlns:a16="http://schemas.microsoft.com/office/drawing/2014/main" id="{A4C92073-1163-B81E-0F3F-28B1A3E7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12" y="4493190"/>
            <a:ext cx="3619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71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Diagram&#10;&#10;Description automatically generated">
            <a:extLst>
              <a:ext uri="{FF2B5EF4-FFF2-40B4-BE49-F238E27FC236}">
                <a16:creationId xmlns:a16="http://schemas.microsoft.com/office/drawing/2014/main" id="{00AA3891-2957-48BA-A0D0-D50175181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42" y="2290936"/>
            <a:ext cx="8654323" cy="3959352"/>
          </a:xfrm>
          <a:prstGeom prst="rect">
            <a:avLst/>
          </a:prstGeom>
        </p:spPr>
      </p:pic>
      <p:graphicFrame>
        <p:nvGraphicFramePr>
          <p:cNvPr id="11" name="Zástupný text 3">
            <a:extLst>
              <a:ext uri="{FF2B5EF4-FFF2-40B4-BE49-F238E27FC236}">
                <a16:creationId xmlns:a16="http://schemas.microsoft.com/office/drawing/2014/main" id="{270E383B-7B82-F1D5-55F0-EEF3E6A11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525209"/>
              </p:ext>
            </p:extLst>
          </p:nvPr>
        </p:nvGraphicFramePr>
        <p:xfrm>
          <a:off x="4654295" y="502920"/>
          <a:ext cx="6894576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5">
            <a:extLst>
              <a:ext uri="{FF2B5EF4-FFF2-40B4-BE49-F238E27FC236}">
                <a16:creationId xmlns:a16="http://schemas.microsoft.com/office/drawing/2014/main" id="{15E58504-3D3C-8D63-7A36-9844B221B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95" y="5742341"/>
            <a:ext cx="632186" cy="8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11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Diagram&#10;&#10;Description automatically generated">
            <a:extLst>
              <a:ext uri="{FF2B5EF4-FFF2-40B4-BE49-F238E27FC236}">
                <a16:creationId xmlns:a16="http://schemas.microsoft.com/office/drawing/2014/main" id="{00AA3891-2957-48BA-A0D0-D50175181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42" y="2290936"/>
            <a:ext cx="8654323" cy="3959352"/>
          </a:xfrm>
          <a:prstGeom prst="rect">
            <a:avLst/>
          </a:prstGeom>
        </p:spPr>
      </p:pic>
      <p:graphicFrame>
        <p:nvGraphicFramePr>
          <p:cNvPr id="11" name="Zástupný text 3">
            <a:extLst>
              <a:ext uri="{FF2B5EF4-FFF2-40B4-BE49-F238E27FC236}">
                <a16:creationId xmlns:a16="http://schemas.microsoft.com/office/drawing/2014/main" id="{270E383B-7B82-F1D5-55F0-EEF3E6A11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170930"/>
              </p:ext>
            </p:extLst>
          </p:nvPr>
        </p:nvGraphicFramePr>
        <p:xfrm>
          <a:off x="4654295" y="502920"/>
          <a:ext cx="6894576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5">
            <a:extLst>
              <a:ext uri="{FF2B5EF4-FFF2-40B4-BE49-F238E27FC236}">
                <a16:creationId xmlns:a16="http://schemas.microsoft.com/office/drawing/2014/main" id="{15E58504-3D3C-8D63-7A36-9844B221B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976" y="5418467"/>
            <a:ext cx="581258" cy="76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09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Zástupný text 3">
            <a:extLst>
              <a:ext uri="{FF2B5EF4-FFF2-40B4-BE49-F238E27FC236}">
                <a16:creationId xmlns:a16="http://schemas.microsoft.com/office/drawing/2014/main" id="{270E383B-7B82-F1D5-55F0-EEF3E6A11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8626076"/>
              </p:ext>
            </p:extLst>
          </p:nvPr>
        </p:nvGraphicFramePr>
        <p:xfrm>
          <a:off x="4654295" y="502920"/>
          <a:ext cx="6894576" cy="14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AB476B09-C063-DE0F-2CE2-4C927DDF97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36" y="2212457"/>
            <a:ext cx="8803135" cy="418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2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52">
            <a:extLst>
              <a:ext uri="{FF2B5EF4-FFF2-40B4-BE49-F238E27FC236}">
                <a16:creationId xmlns:a16="http://schemas.microsoft.com/office/drawing/2014/main" id="{50A3C1AB-1153-42D2-8378-34B849C1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C0FCF1-9E43-4C28-B0EB-96EAD978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567" y="4727173"/>
            <a:ext cx="8288866" cy="8688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Izolovaný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manažment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záloh</a:t>
            </a:r>
            <a:r>
              <a:rPr lang="en-US" sz="3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| Peter Chudý, CDP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47A5C11B-F14B-6C44-4D84-EF90E2F434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3" b="4226"/>
          <a:stretch/>
        </p:blipFill>
        <p:spPr>
          <a:xfrm>
            <a:off x="506987" y="299258"/>
            <a:ext cx="11178027" cy="409457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70008EC0-47B3-1CF6-97E3-9C0D51ED1E8B}"/>
              </a:ext>
            </a:extLst>
          </p:cNvPr>
          <p:cNvSpPr txBox="1"/>
          <p:nvPr/>
        </p:nvSpPr>
        <p:spPr>
          <a:xfrm>
            <a:off x="3898899" y="5740400"/>
            <a:ext cx="43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CDP</a:t>
            </a:r>
            <a:r>
              <a:rPr lang="sk-SK" sz="1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BackEnd</a:t>
            </a:r>
            <a:r>
              <a:rPr lang="sk-SK" sz="1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Defense</a:t>
            </a:r>
            <a:r>
              <a:rPr lang="sk-SK" sz="1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Solutions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352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CF7AF-14B7-36EC-E66E-EAA961FA5DA8}"/>
              </a:ext>
            </a:extLst>
          </p:cNvPr>
          <p:cNvSpPr txBox="1">
            <a:spLocks/>
          </p:cNvSpPr>
          <p:nvPr/>
        </p:nvSpPr>
        <p:spPr>
          <a:xfrm>
            <a:off x="630936" y="2807208"/>
            <a:ext cx="3429000" cy="21046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Štandardné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riešenie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naších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zákazníkov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 Data Domain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zatial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nenapadnutá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Často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verzii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DDVE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ECD3E2-74BB-D593-7928-E7ED84FF1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78993"/>
            <a:ext cx="6903720" cy="4700013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600A3B36-7AE6-7724-86B7-7F219D832915}"/>
              </a:ext>
            </a:extLst>
          </p:cNvPr>
          <p:cNvSpPr txBox="1"/>
          <p:nvPr/>
        </p:nvSpPr>
        <p:spPr>
          <a:xfrm>
            <a:off x="6629843" y="1320684"/>
            <a:ext cx="3919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Prečo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vôbec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riešiť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4917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A11688B-0A27-4E86-8D55-76F71ADF2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84A868B-654E-447C-8D9C-0F9328308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43F5E5-7E34-4029-B18F-CAED02086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59931FA-11DF-4781-8AAD-FEE88674F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0F88E6C-5782-452A-8C4F-9D2C2EAC8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3" cy="314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58A66-A924-1FA0-9DDA-7C81D09183AC}"/>
              </a:ext>
            </a:extLst>
          </p:cNvPr>
          <p:cNvSpPr txBox="1">
            <a:spLocks/>
          </p:cNvSpPr>
          <p:nvPr/>
        </p:nvSpPr>
        <p:spPr>
          <a:xfrm>
            <a:off x="550864" y="365125"/>
            <a:ext cx="110902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Ochrana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záloh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pomocou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replikácie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druhú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lokáciu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CB6D4EE8-CADD-21BA-4446-864E4664DFAE}"/>
              </a:ext>
            </a:extLst>
          </p:cNvPr>
          <p:cNvGrpSpPr/>
          <p:nvPr/>
        </p:nvGrpSpPr>
        <p:grpSpPr>
          <a:xfrm>
            <a:off x="1442921" y="2133600"/>
            <a:ext cx="9302984" cy="4157664"/>
            <a:chOff x="1257300" y="1509373"/>
            <a:chExt cx="10599291" cy="47370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3ECD3E2-74BB-D593-7928-E7ED84FF1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7300" y="1509373"/>
              <a:ext cx="6958056" cy="4737006"/>
            </a:xfrm>
            <a:prstGeom prst="rect">
              <a:avLst/>
            </a:prstGeom>
          </p:spPr>
        </p:pic>
        <p:pic>
          <p:nvPicPr>
            <p:cNvPr id="4" name="Picture 3" descr="Obrázok, na ktorom je tabuľka&#10;&#10;Automaticky generovaný popis">
              <a:extLst>
                <a:ext uri="{FF2B5EF4-FFF2-40B4-BE49-F238E27FC236}">
                  <a16:creationId xmlns:a16="http://schemas.microsoft.com/office/drawing/2014/main" id="{B45276B9-D54F-34EB-C53A-1B58EE889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03775" y="4919166"/>
              <a:ext cx="830925" cy="8017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C703A0-04C5-3789-1283-236C25F1A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82231" y="5640758"/>
              <a:ext cx="1138458" cy="52544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5DAD038-6BFF-A708-8A0F-6F6BDE604EB5}"/>
                </a:ext>
              </a:extLst>
            </p:cNvPr>
            <p:cNvSpPr/>
            <p:nvPr/>
          </p:nvSpPr>
          <p:spPr>
            <a:xfrm>
              <a:off x="8515927" y="2579254"/>
              <a:ext cx="3340664" cy="3667125"/>
            </a:xfrm>
            <a:prstGeom prst="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6D4E86-A345-1D2C-EBB6-E111792E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56185" y="3661031"/>
              <a:ext cx="590550" cy="1809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6FB68E-B867-2739-7C9B-E7206CED0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81516" y="3399877"/>
              <a:ext cx="465219" cy="206764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00A556E-A67C-6EC1-0F0A-ABED00CC8FD7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7980218" y="5320051"/>
              <a:ext cx="2123557" cy="1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413755-B5DD-508D-CBAA-CB2670A93F1E}"/>
                </a:ext>
              </a:extLst>
            </p:cNvPr>
            <p:cNvSpPr txBox="1"/>
            <p:nvPr/>
          </p:nvSpPr>
          <p:spPr>
            <a:xfrm>
              <a:off x="8818445" y="5375913"/>
              <a:ext cx="12007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795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566" b="0" i="0" u="none" strike="noStrike" kern="1200" cap="none" spc="0" normalizeH="0" baseline="0" noProof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replication</a:t>
              </a:r>
              <a:r>
                <a:rPr kumimoji="0" lang="sk-SK" sz="1566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Picture 19" descr="Obrázok, na ktorom je text, kreslený obrázok&#10;&#10;Automaticky generovaný popis">
              <a:extLst>
                <a:ext uri="{FF2B5EF4-FFF2-40B4-BE49-F238E27FC236}">
                  <a16:creationId xmlns:a16="http://schemas.microsoft.com/office/drawing/2014/main" id="{CE01C413-28E4-CB8F-AFF6-FFB446F96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63867" y="5086471"/>
              <a:ext cx="200659" cy="467159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7CFD51-9A6E-A031-7B93-0630B217245D}"/>
                </a:ext>
              </a:extLst>
            </p:cNvPr>
            <p:cNvCxnSpPr>
              <a:stCxn id="9" idx="2"/>
            </p:cNvCxnSpPr>
            <p:nvPr/>
          </p:nvCxnSpPr>
          <p:spPr>
            <a:xfrm>
              <a:off x="10451460" y="3842006"/>
              <a:ext cx="4104" cy="1077160"/>
            </a:xfrm>
            <a:prstGeom prst="line">
              <a:avLst/>
            </a:prstGeom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AC959F-46EF-B43E-18C1-63BE557890DC}"/>
                </a:ext>
              </a:extLst>
            </p:cNvPr>
            <p:cNvSpPr txBox="1"/>
            <p:nvPr/>
          </p:nvSpPr>
          <p:spPr>
            <a:xfrm>
              <a:off x="10492509" y="4232746"/>
              <a:ext cx="13640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795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66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Governance lock</a:t>
              </a:r>
              <a:r>
                <a:rPr kumimoji="0" lang="sk-SK" sz="1566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sk-SK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BlokTextu 7">
            <a:extLst>
              <a:ext uri="{FF2B5EF4-FFF2-40B4-BE49-F238E27FC236}">
                <a16:creationId xmlns:a16="http://schemas.microsoft.com/office/drawing/2014/main" id="{2945D2A3-B3B0-F2C6-5261-B298178FEE0E}"/>
              </a:ext>
            </a:extLst>
          </p:cNvPr>
          <p:cNvSpPr txBox="1"/>
          <p:nvPr/>
        </p:nvSpPr>
        <p:spPr>
          <a:xfrm rot="20522361">
            <a:off x="7893288" y="1776966"/>
            <a:ext cx="3238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zamykaním</a:t>
            </a:r>
            <a:r>
              <a:rPr kumimoji="0" lang="sk-SK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!</a:t>
            </a:r>
            <a:endParaRPr kumimoji="0" lang="sk-SK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410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704B5D-32CF-635F-7102-2F33B1194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5400" dirty="0"/>
              <a:t>Klady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Zástupný objekt pre obsah 2">
            <a:extLst>
              <a:ext uri="{FF2B5EF4-FFF2-40B4-BE49-F238E27FC236}">
                <a16:creationId xmlns:a16="http://schemas.microsoft.com/office/drawing/2014/main" id="{E5FDC01C-1DC7-A1ED-A68E-024D83159E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29384"/>
          <a:ext cx="10515600" cy="184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9732066E-C9D1-F0E4-0A16-88EA3027F60D}"/>
              </a:ext>
            </a:extLst>
          </p:cNvPr>
          <p:cNvSpPr txBox="1">
            <a:spLocks/>
          </p:cNvSpPr>
          <p:nvPr/>
        </p:nvSpPr>
        <p:spPr>
          <a:xfrm>
            <a:off x="6739820" y="3720198"/>
            <a:ext cx="4461580" cy="107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Zápory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9CF0D928-334D-DC62-30D6-1E5CB868505C}"/>
              </a:ext>
            </a:extLst>
          </p:cNvPr>
          <p:cNvSpPr txBox="1">
            <a:spLocks/>
          </p:cNvSpPr>
          <p:nvPr/>
        </p:nvSpPr>
        <p:spPr>
          <a:xfrm>
            <a:off x="6800242" y="4795753"/>
            <a:ext cx="4722722" cy="16332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komplikovaná správa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otázka notifikácií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náročnejšia obnova na produkciu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cena</a:t>
            </a:r>
          </a:p>
        </p:txBody>
      </p:sp>
    </p:spTree>
    <p:extLst>
      <p:ext uri="{BB962C8B-B14F-4D97-AF65-F5344CB8AC3E}">
        <p14:creationId xmlns:p14="http://schemas.microsoft.com/office/powerpoint/2010/main" val="17262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3F2916-5301-3777-46D2-EBB5CEDBBA5E}"/>
              </a:ext>
            </a:extLst>
          </p:cNvPr>
          <p:cNvSpPr txBox="1">
            <a:spLocks/>
          </p:cNvSpPr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Secure Restore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Obrázok, na ktorom je diagram&#10;&#10;Automaticky generovaný popis">
            <a:extLst>
              <a:ext uri="{FF2B5EF4-FFF2-40B4-BE49-F238E27FC236}">
                <a16:creationId xmlns:a16="http://schemas.microsoft.com/office/drawing/2014/main" id="{13957D18-CFF7-9C14-FBA5-671DBECE0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589" y="640080"/>
            <a:ext cx="701003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84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81228A7-D7B3-958A-5647-5799E0BE2D67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zálohovaní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nesmieme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zabúdať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...</a:t>
            </a:r>
          </a:p>
        </p:txBody>
      </p:sp>
      <p:pic>
        <p:nvPicPr>
          <p:cNvPr id="2" name="Picture 2" descr="Obrázok, na ktorom je diagram&#10;&#10;Automaticky generovaný popis">
            <a:extLst>
              <a:ext uri="{FF2B5EF4-FFF2-40B4-BE49-F238E27FC236}">
                <a16:creationId xmlns:a16="http://schemas.microsoft.com/office/drawing/2014/main" id="{19E0A2C3-0467-AEAD-481E-42C8A311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4280" y="2290936"/>
            <a:ext cx="9371247" cy="395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E20CA6-D1F1-2EDF-EEFD-D301D37E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962" y="3060514"/>
            <a:ext cx="1655641" cy="27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26367 -0.1375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BlokTextu 2">
            <a:extLst>
              <a:ext uri="{FF2B5EF4-FFF2-40B4-BE49-F238E27FC236}">
                <a16:creationId xmlns:a16="http://schemas.microsoft.com/office/drawing/2014/main" id="{5A2E30D6-A6C5-45AE-AD1A-E57DFCBB0637}"/>
              </a:ext>
            </a:extLst>
          </p:cNvPr>
          <p:cNvGraphicFramePr/>
          <p:nvPr/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lokTextu 3">
            <a:extLst>
              <a:ext uri="{FF2B5EF4-FFF2-40B4-BE49-F238E27FC236}">
                <a16:creationId xmlns:a16="http://schemas.microsoft.com/office/drawing/2014/main" id="{A9F208BB-A076-F01F-10DD-6A98C1407C63}"/>
              </a:ext>
            </a:extLst>
          </p:cNvPr>
          <p:cNvSpPr txBox="1"/>
          <p:nvPr/>
        </p:nvSpPr>
        <p:spPr>
          <a:xfrm rot="19179499">
            <a:off x="456923" y="3430059"/>
            <a:ext cx="4033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Myslite si, že ... </a:t>
            </a:r>
          </a:p>
        </p:txBody>
      </p:sp>
    </p:spTree>
    <p:extLst>
      <p:ext uri="{BB962C8B-B14F-4D97-AF65-F5344CB8AC3E}">
        <p14:creationId xmlns:p14="http://schemas.microsoft.com/office/powerpoint/2010/main" val="4046564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E3C247-559F-9243-3E3C-5709D1A06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133" y="3708401"/>
            <a:ext cx="11396134" cy="959116"/>
          </a:xfrm>
        </p:spPr>
        <p:txBody>
          <a:bodyPr>
            <a:noAutofit/>
          </a:bodyPr>
          <a:lstStyle/>
          <a:p>
            <a:r>
              <a:rPr lang="sk-SK" sz="5400" dirty="0" err="1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CDP</a:t>
            </a:r>
            <a:r>
              <a:rPr lang="sk-SK" sz="5400" dirty="0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sk-SK" sz="5400" dirty="0" err="1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BackEnd</a:t>
            </a:r>
            <a:r>
              <a:rPr lang="sk-SK" sz="5400" dirty="0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sk-SK" sz="5400" dirty="0" err="1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Defense</a:t>
            </a:r>
            <a:r>
              <a:rPr lang="sk-SK" sz="5400" dirty="0">
                <a:solidFill>
                  <a:schemeClr val="accent1">
                    <a:lumMod val="7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Solutions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D1CF4A3-94CD-82FF-324B-A52245C59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3333" y="5714472"/>
            <a:ext cx="1769533" cy="394780"/>
          </a:xfrm>
        </p:spPr>
        <p:txBody>
          <a:bodyPr>
            <a:normAutofit/>
          </a:bodyPr>
          <a:lstStyle/>
          <a:p>
            <a:r>
              <a:rPr lang="sk-SK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18. marec 2023</a:t>
            </a:r>
          </a:p>
        </p:txBody>
      </p:sp>
    </p:spTree>
    <p:extLst>
      <p:ext uri="{BB962C8B-B14F-4D97-AF65-F5344CB8AC3E}">
        <p14:creationId xmlns:p14="http://schemas.microsoft.com/office/powerpoint/2010/main" val="6188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74115E-E900-A74F-57DE-E77C302859B0}"/>
              </a:ext>
            </a:extLst>
          </p:cNvPr>
          <p:cNvSpPr txBox="1">
            <a:spLocks/>
          </p:cNvSpPr>
          <p:nvPr/>
        </p:nvSpPr>
        <p:spPr>
          <a:xfrm>
            <a:off x="752629" y="5715180"/>
            <a:ext cx="6625130" cy="632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sk-SK" sz="6000" b="1" cap="smal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6000" b="1" cap="small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rstvy</a:t>
            </a:r>
            <a:r>
              <a:rPr lang="en-US" sz="6000" b="1" cap="smal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b="1" cap="small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ochrany</a:t>
            </a:r>
            <a:endParaRPr lang="en-US" sz="6000" b="1" cap="smal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3E1837B-2AFB-545E-DCB1-2EF1328DD787}"/>
              </a:ext>
            </a:extLst>
          </p:cNvPr>
          <p:cNvSpPr txBox="1"/>
          <p:nvPr/>
        </p:nvSpPr>
        <p:spPr>
          <a:xfrm>
            <a:off x="6488917" y="5837213"/>
            <a:ext cx="4201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cap="small" dirty="0">
                <a:solidFill>
                  <a:srgbClr val="C00000"/>
                </a:solidFill>
              </a:rPr>
              <a:t>neúčinné !!!</a:t>
            </a:r>
            <a:endParaRPr lang="sk-SK" sz="6600" cap="small" dirty="0">
              <a:solidFill>
                <a:srgbClr val="C00000"/>
              </a:solidFill>
            </a:endParaRPr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451894B8-FA8A-78F1-A49C-5D0829106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28" y="152735"/>
            <a:ext cx="7258894" cy="53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9B4B18-0E1D-A28B-3C5A-83A90219350E}"/>
              </a:ext>
            </a:extLst>
          </p:cNvPr>
          <p:cNvSpPr txBox="1">
            <a:spLocks/>
          </p:cNvSpPr>
          <p:nvPr/>
        </p:nvSpPr>
        <p:spPr>
          <a:xfrm>
            <a:off x="783324" y="5538866"/>
            <a:ext cx="6565956" cy="80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sk-SK" sz="6000" b="1" cap="smal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6000" b="1" cap="small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rstvy</a:t>
            </a:r>
            <a:r>
              <a:rPr lang="en-US" sz="6000" b="1" cap="smal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6000" b="1" cap="small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ochrany</a:t>
            </a:r>
            <a:endParaRPr lang="en-US" sz="6000" b="1" cap="small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DCB76A0-0B84-7847-26B0-86E9AAA20117}"/>
              </a:ext>
            </a:extLst>
          </p:cNvPr>
          <p:cNvSpPr txBox="1"/>
          <p:nvPr/>
        </p:nvSpPr>
        <p:spPr>
          <a:xfrm>
            <a:off x="7072190" y="5704331"/>
            <a:ext cx="30775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7200" b="1" cap="small" dirty="0">
                <a:solidFill>
                  <a:srgbClr val="92D050"/>
                </a:solidFill>
              </a:rPr>
              <a:t>ú</a:t>
            </a:r>
            <a:r>
              <a:rPr lang="en-US" sz="7200" b="1" cap="small" dirty="0" err="1">
                <a:solidFill>
                  <a:srgbClr val="92D050"/>
                </a:solidFill>
              </a:rPr>
              <a:t>činné</a:t>
            </a:r>
            <a:r>
              <a:rPr lang="sk-SK" sz="7200" b="1" cap="small" dirty="0">
                <a:solidFill>
                  <a:srgbClr val="92D050"/>
                </a:solidFill>
              </a:rPr>
              <a:t> </a:t>
            </a:r>
            <a:r>
              <a:rPr lang="sk-SK" sz="7200" b="1" cap="small" dirty="0">
                <a:solidFill>
                  <a:srgbClr val="FFFFFF"/>
                </a:solidFill>
              </a:rPr>
              <a:t>!</a:t>
            </a:r>
            <a:endParaRPr lang="sk-SK" sz="72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C761AAD-00AB-5765-34C9-DEFE9D80D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027" y="157301"/>
            <a:ext cx="7258895" cy="53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8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Obrázok, na ktorom je diagram&#10;&#10;Automaticky generovaný popis">
            <a:extLst>
              <a:ext uri="{FF2B5EF4-FFF2-40B4-BE49-F238E27FC236}">
                <a16:creationId xmlns:a16="http://schemas.microsoft.com/office/drawing/2014/main" id="{19E0A2C3-0467-AEAD-481E-42C8A3111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257875"/>
            <a:ext cx="10134600" cy="428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5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52">
            <a:extLst>
              <a:ext uri="{FF2B5EF4-FFF2-40B4-BE49-F238E27FC236}">
                <a16:creationId xmlns:a16="http://schemas.microsoft.com/office/drawing/2014/main" id="{50A3C1AB-1153-42D2-8378-34B849C1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Rectangle 54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C0FCF1-9E43-4C28-B0EB-96EAD978D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S3 Cloud Backup | Ondrej Baláž, CDP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id="{47A5C11B-F14B-6C44-4D84-EF90E2F434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3" b="4226"/>
          <a:stretch/>
        </p:blipFill>
        <p:spPr>
          <a:xfrm>
            <a:off x="506987" y="299258"/>
            <a:ext cx="11178027" cy="4094573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5EEF325-41ED-0A99-8EFA-56B434BD5F0A}"/>
              </a:ext>
            </a:extLst>
          </p:cNvPr>
          <p:cNvSpPr txBox="1"/>
          <p:nvPr/>
        </p:nvSpPr>
        <p:spPr>
          <a:xfrm>
            <a:off x="3898899" y="5740400"/>
            <a:ext cx="436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CDP</a:t>
            </a:r>
            <a:r>
              <a:rPr lang="sk-SK" sz="1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BackEnd</a:t>
            </a:r>
            <a:r>
              <a:rPr lang="sk-SK" sz="1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</a:t>
            </a:r>
            <a:r>
              <a:rPr lang="sk-SK" sz="18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Defense</a:t>
            </a:r>
            <a:r>
              <a:rPr lang="sk-SK" sz="18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Solutions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95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E124EB-D871-69F5-AEB0-2E0C98CE5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70779"/>
            <a:ext cx="10905066" cy="4716440"/>
          </a:xfrm>
          <a:prstGeom prst="rect">
            <a:avLst/>
          </a:prstGeom>
        </p:spPr>
      </p:pic>
      <p:pic>
        <p:nvPicPr>
          <p:cNvPr id="1026" name="Picture 2" descr="Veeam Software - Home | Facebook">
            <a:extLst>
              <a:ext uri="{FF2B5EF4-FFF2-40B4-BE49-F238E27FC236}">
                <a16:creationId xmlns:a16="http://schemas.microsoft.com/office/drawing/2014/main" id="{AA4EB074-C6E3-5D58-4900-F3A063F38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27" y="435530"/>
            <a:ext cx="736740" cy="73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47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6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DA2EA-C880-104C-B57A-A814BC68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</a:rPr>
              <a:t>Výhody zálohovania do </a:t>
            </a:r>
            <a:r>
              <a:rPr lang="sk-SK" dirty="0" err="1">
                <a:solidFill>
                  <a:srgbClr val="FFFFFF"/>
                </a:solidFill>
              </a:rPr>
              <a:t>cloudu</a:t>
            </a:r>
            <a:endParaRPr lang="sk-SK" dirty="0">
              <a:solidFill>
                <a:srgbClr val="FFFFFF"/>
              </a:solidFill>
            </a:endParaRPr>
          </a:p>
        </p:txBody>
      </p:sp>
      <p:sp>
        <p:nvSpPr>
          <p:cNvPr id="35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2E52C9FB-9C10-7352-956D-B5275217A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591344"/>
            <a:ext cx="5867399" cy="558561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sk-SK" cap="small" dirty="0"/>
              <a:t>c</a:t>
            </a:r>
            <a:r>
              <a:rPr lang="en-US" cap="small" dirty="0" err="1"/>
              <a:t>ena</a:t>
            </a:r>
            <a:endParaRPr lang="en-US" cap="small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cap="small" dirty="0"/>
              <a:t>škálovateľnosť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cap="small" dirty="0"/>
              <a:t>dostupnosť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cap="small" dirty="0"/>
              <a:t>bezpečnosť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k-SK" cap="small" dirty="0"/>
              <a:t>jednoduchosť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755285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334</Words>
  <Application>Microsoft Office PowerPoint</Application>
  <PresentationFormat>Widescreen</PresentationFormat>
  <Paragraphs>74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Microsoft YaHei Light</vt:lpstr>
      <vt:lpstr>Abadi</vt:lpstr>
      <vt:lpstr>Arial</vt:lpstr>
      <vt:lpstr>Calibri</vt:lpstr>
      <vt:lpstr>Calibri Light</vt:lpstr>
      <vt:lpstr>Wingdings</vt:lpstr>
      <vt:lpstr>Motív Office</vt:lpstr>
      <vt:lpstr>CDP BackEnd Defense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S3 Cloud Backup | Ondrej Baláž, CDP</vt:lpstr>
      <vt:lpstr>PowerPoint Presentation</vt:lpstr>
      <vt:lpstr>Výhody zálohovania do cloudu</vt:lpstr>
      <vt:lpstr>PowerPoint Presentation</vt:lpstr>
      <vt:lpstr>PowerPoint Presentation</vt:lpstr>
      <vt:lpstr>Hidden Backup | Ján Tima, CDP</vt:lpstr>
      <vt:lpstr>Rizika útokov  na zálohy</vt:lpstr>
      <vt:lpstr>Zálohovací reťazec</vt:lpstr>
      <vt:lpstr>Získanie prístupu k zálohovaciemu reťazcu</vt:lpstr>
      <vt:lpstr>Získanie prístupu k úložisku záloh</vt:lpstr>
      <vt:lpstr>Ako  zálohovať  bezpečnejšie</vt:lpstr>
      <vt:lpstr>PowerPoint Presentation</vt:lpstr>
      <vt:lpstr>Ako  ochrániť zálohy</vt:lpstr>
      <vt:lpstr>PowerPoint Presentation</vt:lpstr>
      <vt:lpstr>PowerPoint Presentation</vt:lpstr>
      <vt:lpstr>PowerPoint Presentation</vt:lpstr>
      <vt:lpstr>PowerPoint Presentation</vt:lpstr>
      <vt:lpstr>Izolovaný manažment záloh | Peter Chudý, CDP</vt:lpstr>
      <vt:lpstr>PowerPoint Presentation</vt:lpstr>
      <vt:lpstr>PowerPoint Presentation</vt:lpstr>
      <vt:lpstr>Klady</vt:lpstr>
      <vt:lpstr>PowerPoint Presentation</vt:lpstr>
      <vt:lpstr>PowerPoint Presentation</vt:lpstr>
      <vt:lpstr>CDP BackEnd Defense Solutions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CDP BackEnd Defense Solutions</dc:title>
  <dc:creator>Rovcanin Milan</dc:creator>
  <cp:lastModifiedBy>Chudy Peter</cp:lastModifiedBy>
  <cp:revision>16</cp:revision>
  <dcterms:created xsi:type="dcterms:W3CDTF">2023-03-30T07:44:51Z</dcterms:created>
  <dcterms:modified xsi:type="dcterms:W3CDTF">2023-04-17T15:31:19Z</dcterms:modified>
</cp:coreProperties>
</file>